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trictFirstAndLastChars="0" saveSubsetFonts="1" autoCompressPictures="0">
  <p:sldMasterIdLst>
    <p:sldMasterId id="2147483677" r:id="rId1"/>
    <p:sldMasterId id="2147483679" r:id="rId2"/>
  </p:sldMasterIdLst>
  <p:notesMasterIdLst>
    <p:notesMasterId r:id="rId20"/>
  </p:notesMasterIdLst>
  <p:sldIdLst>
    <p:sldId id="256" r:id="rId3"/>
    <p:sldId id="303" r:id="rId4"/>
    <p:sldId id="270" r:id="rId5"/>
    <p:sldId id="305" r:id="rId6"/>
    <p:sldId id="304" r:id="rId7"/>
    <p:sldId id="307" r:id="rId8"/>
    <p:sldId id="309" r:id="rId9"/>
    <p:sldId id="301" r:id="rId10"/>
    <p:sldId id="308" r:id="rId11"/>
    <p:sldId id="302" r:id="rId12"/>
    <p:sldId id="310" r:id="rId13"/>
    <p:sldId id="259" r:id="rId14"/>
    <p:sldId id="306" r:id="rId15"/>
    <p:sldId id="311" r:id="rId16"/>
    <p:sldId id="258" r:id="rId17"/>
    <p:sldId id="283" r:id="rId18"/>
    <p:sldId id="28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927C63-3D2F-43F4-91BF-32C25C5131C6}">
  <a:tblStyle styleId="{DE927C63-3D2F-43F4-91BF-32C25C5131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36" autoAdjust="0"/>
    <p:restoredTop sz="90553" autoAdjust="0"/>
  </p:normalViewPr>
  <p:slideViewPr>
    <p:cSldViewPr snapToGrid="0">
      <p:cViewPr varScale="1">
        <p:scale>
          <a:sx n="80" d="100"/>
          <a:sy n="80" d="100"/>
        </p:scale>
        <p:origin x="2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703ac0dd6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703ac0dd6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703ac0dd6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703ac0dd6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26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45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8d86ff3bbe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8d86ff3bbe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8d86ff3bbe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8d86ff3bbe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2197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d86ff3bbe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d86ff3bbe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d86ff3bbe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d86ff3bbe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43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611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1679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295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d86ff3bbe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d86ff3bbe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9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3189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1" y="2468066"/>
            <a:ext cx="9144157" cy="2589077"/>
          </a:xfrm>
          <a:custGeom>
            <a:avLst/>
            <a:gdLst/>
            <a:ahLst/>
            <a:cxnLst/>
            <a:rect l="l" t="t" r="r" b="b"/>
            <a:pathLst>
              <a:path w="282860" h="80089" extrusionOk="0">
                <a:moveTo>
                  <a:pt x="282859" y="0"/>
                </a:moveTo>
                <a:cubicBezTo>
                  <a:pt x="280047" y="1327"/>
                  <a:pt x="277222" y="2653"/>
                  <a:pt x="274078" y="3157"/>
                </a:cubicBezTo>
                <a:cubicBezTo>
                  <a:pt x="271253" y="3489"/>
                  <a:pt x="268441" y="3316"/>
                  <a:pt x="265788" y="3820"/>
                </a:cubicBezTo>
                <a:cubicBezTo>
                  <a:pt x="258161" y="5637"/>
                  <a:pt x="254514" y="13437"/>
                  <a:pt x="247377" y="16421"/>
                </a:cubicBezTo>
                <a:cubicBezTo>
                  <a:pt x="242403" y="18570"/>
                  <a:pt x="235944" y="18079"/>
                  <a:pt x="231792" y="21223"/>
                </a:cubicBezTo>
                <a:cubicBezTo>
                  <a:pt x="228144" y="24048"/>
                  <a:pt x="227322" y="28850"/>
                  <a:pt x="223833" y="31834"/>
                </a:cubicBezTo>
                <a:cubicBezTo>
                  <a:pt x="221353" y="33996"/>
                  <a:pt x="217705" y="34818"/>
                  <a:pt x="214058" y="34818"/>
                </a:cubicBezTo>
                <a:cubicBezTo>
                  <a:pt x="212400" y="34818"/>
                  <a:pt x="210569" y="34659"/>
                  <a:pt x="209084" y="34328"/>
                </a:cubicBezTo>
                <a:cubicBezTo>
                  <a:pt x="203778" y="33333"/>
                  <a:pt x="198963" y="31343"/>
                  <a:pt x="193830" y="30680"/>
                </a:cubicBezTo>
                <a:cubicBezTo>
                  <a:pt x="192331" y="30508"/>
                  <a:pt x="190845" y="30348"/>
                  <a:pt x="189347" y="30348"/>
                </a:cubicBezTo>
                <a:cubicBezTo>
                  <a:pt x="184041" y="30348"/>
                  <a:pt x="178735" y="31675"/>
                  <a:pt x="174265" y="34155"/>
                </a:cubicBezTo>
                <a:cubicBezTo>
                  <a:pt x="172103" y="35322"/>
                  <a:pt x="154701" y="47751"/>
                  <a:pt x="137285" y="62010"/>
                </a:cubicBezTo>
                <a:cubicBezTo>
                  <a:pt x="137285" y="62010"/>
                  <a:pt x="112255" y="43613"/>
                  <a:pt x="110425" y="42618"/>
                </a:cubicBezTo>
                <a:cubicBezTo>
                  <a:pt x="105955" y="40124"/>
                  <a:pt x="100649" y="38798"/>
                  <a:pt x="95343" y="38798"/>
                </a:cubicBezTo>
                <a:cubicBezTo>
                  <a:pt x="93845" y="38798"/>
                  <a:pt x="92518" y="38970"/>
                  <a:pt x="91033" y="39129"/>
                </a:cubicBezTo>
                <a:cubicBezTo>
                  <a:pt x="85727" y="39965"/>
                  <a:pt x="80912" y="41955"/>
                  <a:pt x="75779" y="42777"/>
                </a:cubicBezTo>
                <a:cubicBezTo>
                  <a:pt x="74121" y="43108"/>
                  <a:pt x="72463" y="43281"/>
                  <a:pt x="70632" y="43281"/>
                </a:cubicBezTo>
                <a:cubicBezTo>
                  <a:pt x="66985" y="43281"/>
                  <a:pt x="63337" y="42445"/>
                  <a:pt x="60857" y="40296"/>
                </a:cubicBezTo>
                <a:cubicBezTo>
                  <a:pt x="57368" y="37312"/>
                  <a:pt x="56705" y="32497"/>
                  <a:pt x="53057" y="29685"/>
                </a:cubicBezTo>
                <a:cubicBezTo>
                  <a:pt x="48746" y="26528"/>
                  <a:pt x="42287" y="27032"/>
                  <a:pt x="37313" y="24870"/>
                </a:cubicBezTo>
                <a:cubicBezTo>
                  <a:pt x="30177" y="21886"/>
                  <a:pt x="26701" y="14100"/>
                  <a:pt x="18902" y="12442"/>
                </a:cubicBezTo>
                <a:cubicBezTo>
                  <a:pt x="16249" y="11779"/>
                  <a:pt x="13437" y="12110"/>
                  <a:pt x="10784" y="11606"/>
                </a:cubicBezTo>
                <a:cubicBezTo>
                  <a:pt x="6805" y="11115"/>
                  <a:pt x="3317" y="9285"/>
                  <a:pt x="1" y="7468"/>
                </a:cubicBezTo>
                <a:lnTo>
                  <a:pt x="1" y="31171"/>
                </a:lnTo>
                <a:cubicBezTo>
                  <a:pt x="6633" y="33664"/>
                  <a:pt x="10453" y="40456"/>
                  <a:pt x="17416" y="43108"/>
                </a:cubicBezTo>
                <a:cubicBezTo>
                  <a:pt x="22881" y="45098"/>
                  <a:pt x="29845" y="44607"/>
                  <a:pt x="34328" y="47923"/>
                </a:cubicBezTo>
                <a:cubicBezTo>
                  <a:pt x="38308" y="50735"/>
                  <a:pt x="38971" y="55550"/>
                  <a:pt x="42778" y="58362"/>
                </a:cubicBezTo>
                <a:cubicBezTo>
                  <a:pt x="45603" y="60683"/>
                  <a:pt x="49410" y="61519"/>
                  <a:pt x="53389" y="61519"/>
                </a:cubicBezTo>
                <a:cubicBezTo>
                  <a:pt x="55219" y="61519"/>
                  <a:pt x="57037" y="61347"/>
                  <a:pt x="58867" y="61015"/>
                </a:cubicBezTo>
                <a:cubicBezTo>
                  <a:pt x="64332" y="60020"/>
                  <a:pt x="69637" y="58031"/>
                  <a:pt x="75275" y="57208"/>
                </a:cubicBezTo>
                <a:cubicBezTo>
                  <a:pt x="76774" y="57036"/>
                  <a:pt x="78432" y="57036"/>
                  <a:pt x="80090" y="57036"/>
                </a:cubicBezTo>
                <a:cubicBezTo>
                  <a:pt x="85727" y="57036"/>
                  <a:pt x="91364" y="58203"/>
                  <a:pt x="96166" y="60683"/>
                </a:cubicBezTo>
                <a:cubicBezTo>
                  <a:pt x="98155" y="61678"/>
                  <a:pt x="125188" y="80089"/>
                  <a:pt x="125188" y="80089"/>
                </a:cubicBezTo>
                <a:cubicBezTo>
                  <a:pt x="143917" y="65830"/>
                  <a:pt x="162659" y="53388"/>
                  <a:pt x="165140" y="52234"/>
                </a:cubicBezTo>
                <a:cubicBezTo>
                  <a:pt x="169954" y="49741"/>
                  <a:pt x="175592" y="48414"/>
                  <a:pt x="181229" y="48414"/>
                </a:cubicBezTo>
                <a:cubicBezTo>
                  <a:pt x="182887" y="48414"/>
                  <a:pt x="184545" y="48587"/>
                  <a:pt x="186031" y="48746"/>
                </a:cubicBezTo>
                <a:cubicBezTo>
                  <a:pt x="191668" y="49581"/>
                  <a:pt x="196974" y="51571"/>
                  <a:pt x="202452" y="52566"/>
                </a:cubicBezTo>
                <a:cubicBezTo>
                  <a:pt x="204269" y="52725"/>
                  <a:pt x="206099" y="52897"/>
                  <a:pt x="207916" y="52897"/>
                </a:cubicBezTo>
                <a:cubicBezTo>
                  <a:pt x="211896" y="52897"/>
                  <a:pt x="215875" y="52062"/>
                  <a:pt x="218528" y="49913"/>
                </a:cubicBezTo>
                <a:cubicBezTo>
                  <a:pt x="222348" y="46929"/>
                  <a:pt x="223011" y="42114"/>
                  <a:pt x="226990" y="39302"/>
                </a:cubicBezTo>
                <a:cubicBezTo>
                  <a:pt x="231460" y="36145"/>
                  <a:pt x="238424" y="36649"/>
                  <a:pt x="243902" y="34487"/>
                </a:cubicBezTo>
                <a:cubicBezTo>
                  <a:pt x="251529" y="31502"/>
                  <a:pt x="255508" y="23716"/>
                  <a:pt x="263626" y="22058"/>
                </a:cubicBezTo>
                <a:cubicBezTo>
                  <a:pt x="266610" y="21395"/>
                  <a:pt x="269595" y="21727"/>
                  <a:pt x="272579" y="21395"/>
                </a:cubicBezTo>
                <a:cubicBezTo>
                  <a:pt x="276399" y="20891"/>
                  <a:pt x="279715" y="19233"/>
                  <a:pt x="282859" y="17747"/>
                </a:cubicBezTo>
                <a:lnTo>
                  <a:pt x="2828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11" y="3041782"/>
            <a:ext cx="9144157" cy="2101126"/>
          </a:xfrm>
          <a:custGeom>
            <a:avLst/>
            <a:gdLst/>
            <a:ahLst/>
            <a:cxnLst/>
            <a:rect l="l" t="t" r="r" b="b"/>
            <a:pathLst>
              <a:path w="282860" h="64995" extrusionOk="0">
                <a:moveTo>
                  <a:pt x="282859" y="0"/>
                </a:moveTo>
                <a:cubicBezTo>
                  <a:pt x="279715" y="1486"/>
                  <a:pt x="276399" y="3144"/>
                  <a:pt x="272579" y="3648"/>
                </a:cubicBezTo>
                <a:cubicBezTo>
                  <a:pt x="269595" y="3980"/>
                  <a:pt x="266610" y="3648"/>
                  <a:pt x="263626" y="4311"/>
                </a:cubicBezTo>
                <a:cubicBezTo>
                  <a:pt x="255508" y="5969"/>
                  <a:pt x="251529" y="13755"/>
                  <a:pt x="243902" y="16740"/>
                </a:cubicBezTo>
                <a:cubicBezTo>
                  <a:pt x="238424" y="18902"/>
                  <a:pt x="231460" y="18398"/>
                  <a:pt x="226990" y="21555"/>
                </a:cubicBezTo>
                <a:cubicBezTo>
                  <a:pt x="223011" y="24367"/>
                  <a:pt x="222348" y="29182"/>
                  <a:pt x="218528" y="32166"/>
                </a:cubicBezTo>
                <a:cubicBezTo>
                  <a:pt x="215875" y="34315"/>
                  <a:pt x="211896" y="35150"/>
                  <a:pt x="207916" y="35150"/>
                </a:cubicBezTo>
                <a:cubicBezTo>
                  <a:pt x="206099" y="35150"/>
                  <a:pt x="204269" y="34978"/>
                  <a:pt x="202452" y="34819"/>
                </a:cubicBezTo>
                <a:cubicBezTo>
                  <a:pt x="196974" y="33824"/>
                  <a:pt x="191668" y="31834"/>
                  <a:pt x="186031" y="30999"/>
                </a:cubicBezTo>
                <a:cubicBezTo>
                  <a:pt x="184545" y="30840"/>
                  <a:pt x="182887" y="30667"/>
                  <a:pt x="181229" y="30667"/>
                </a:cubicBezTo>
                <a:cubicBezTo>
                  <a:pt x="175592" y="30667"/>
                  <a:pt x="169954" y="31994"/>
                  <a:pt x="165140" y="34487"/>
                </a:cubicBezTo>
                <a:cubicBezTo>
                  <a:pt x="162659" y="35641"/>
                  <a:pt x="143917" y="48083"/>
                  <a:pt x="125188" y="62342"/>
                </a:cubicBezTo>
                <a:cubicBezTo>
                  <a:pt x="125188" y="62342"/>
                  <a:pt x="98155" y="43931"/>
                  <a:pt x="96166" y="42936"/>
                </a:cubicBezTo>
                <a:cubicBezTo>
                  <a:pt x="91364" y="40456"/>
                  <a:pt x="85727" y="39289"/>
                  <a:pt x="80090" y="39289"/>
                </a:cubicBezTo>
                <a:cubicBezTo>
                  <a:pt x="78432" y="39289"/>
                  <a:pt x="76774" y="39289"/>
                  <a:pt x="75275" y="39461"/>
                </a:cubicBezTo>
                <a:cubicBezTo>
                  <a:pt x="69637" y="40284"/>
                  <a:pt x="64332" y="42273"/>
                  <a:pt x="58867" y="43268"/>
                </a:cubicBezTo>
                <a:cubicBezTo>
                  <a:pt x="57037" y="43600"/>
                  <a:pt x="55219" y="43772"/>
                  <a:pt x="53389" y="43772"/>
                </a:cubicBezTo>
                <a:cubicBezTo>
                  <a:pt x="49410" y="43772"/>
                  <a:pt x="45603" y="42936"/>
                  <a:pt x="42778" y="40615"/>
                </a:cubicBezTo>
                <a:cubicBezTo>
                  <a:pt x="38971" y="37803"/>
                  <a:pt x="38308" y="32988"/>
                  <a:pt x="34328" y="30176"/>
                </a:cubicBezTo>
                <a:cubicBezTo>
                  <a:pt x="29845" y="26860"/>
                  <a:pt x="22881" y="27351"/>
                  <a:pt x="17416" y="25361"/>
                </a:cubicBezTo>
                <a:cubicBezTo>
                  <a:pt x="10453" y="22709"/>
                  <a:pt x="6633" y="15917"/>
                  <a:pt x="1" y="13424"/>
                </a:cubicBezTo>
                <a:lnTo>
                  <a:pt x="1" y="64995"/>
                </a:lnTo>
                <a:lnTo>
                  <a:pt x="282859" y="64995"/>
                </a:lnTo>
                <a:lnTo>
                  <a:pt x="2828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89" y="3966975"/>
            <a:ext cx="9175078" cy="1180763"/>
          </a:xfrm>
          <a:custGeom>
            <a:avLst/>
            <a:gdLst/>
            <a:ahLst/>
            <a:cxnLst/>
            <a:rect l="l" t="t" r="r" b="b"/>
            <a:pathLst>
              <a:path w="285650" h="36761" extrusionOk="0">
                <a:moveTo>
                  <a:pt x="285649" y="0"/>
                </a:moveTo>
                <a:cubicBezTo>
                  <a:pt x="285649" y="0"/>
                  <a:pt x="250969" y="6396"/>
                  <a:pt x="202600" y="6396"/>
                </a:cubicBezTo>
                <a:cubicBezTo>
                  <a:pt x="184261" y="6396"/>
                  <a:pt x="163955" y="5476"/>
                  <a:pt x="142825" y="2941"/>
                </a:cubicBezTo>
                <a:cubicBezTo>
                  <a:pt x="125322" y="829"/>
                  <a:pt x="110002" y="13"/>
                  <a:pt x="96779" y="13"/>
                </a:cubicBezTo>
                <a:cubicBezTo>
                  <a:pt x="52258" y="13"/>
                  <a:pt x="31520" y="9257"/>
                  <a:pt x="31304" y="9369"/>
                </a:cubicBezTo>
                <a:cubicBezTo>
                  <a:pt x="25714" y="12019"/>
                  <a:pt x="24037" y="14400"/>
                  <a:pt x="29213" y="16077"/>
                </a:cubicBezTo>
                <a:cubicBezTo>
                  <a:pt x="47381" y="22360"/>
                  <a:pt x="51853" y="28789"/>
                  <a:pt x="0" y="36760"/>
                </a:cubicBezTo>
                <a:lnTo>
                  <a:pt x="285649" y="36760"/>
                </a:lnTo>
                <a:lnTo>
                  <a:pt x="285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2584" y="4613358"/>
            <a:ext cx="8506083" cy="534380"/>
          </a:xfrm>
          <a:custGeom>
            <a:avLst/>
            <a:gdLst/>
            <a:ahLst/>
            <a:cxnLst/>
            <a:rect l="l" t="t" r="r" b="b"/>
            <a:pathLst>
              <a:path w="264822" h="16637" extrusionOk="0">
                <a:moveTo>
                  <a:pt x="35631" y="0"/>
                </a:moveTo>
                <a:cubicBezTo>
                  <a:pt x="43323" y="5031"/>
                  <a:pt x="38012" y="10342"/>
                  <a:pt x="0" y="16636"/>
                </a:cubicBezTo>
                <a:lnTo>
                  <a:pt x="264821" y="16636"/>
                </a:lnTo>
                <a:lnTo>
                  <a:pt x="264821" y="9090"/>
                </a:lnTo>
                <a:cubicBezTo>
                  <a:pt x="264821" y="9090"/>
                  <a:pt x="245479" y="2893"/>
                  <a:pt x="211257" y="2893"/>
                </a:cubicBezTo>
                <a:cubicBezTo>
                  <a:pt x="199213" y="2893"/>
                  <a:pt x="185327" y="3661"/>
                  <a:pt x="169791" y="5736"/>
                </a:cubicBezTo>
                <a:cubicBezTo>
                  <a:pt x="148149" y="8623"/>
                  <a:pt x="127498" y="9894"/>
                  <a:pt x="108899" y="9894"/>
                </a:cubicBezTo>
                <a:cubicBezTo>
                  <a:pt x="76222" y="9894"/>
                  <a:pt x="49881" y="5971"/>
                  <a:pt x="35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063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" name="Google Shape;17;p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55375" y="2311134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855825" y="3090999"/>
            <a:ext cx="35652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09800" y="1685925"/>
            <a:ext cx="795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76774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4" name="Google Shape;24;p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140700"/>
            <a:ext cx="7863900" cy="3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47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32" name="Google Shape;32;p5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153200" y="3275450"/>
            <a:ext cx="29514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052225" y="3275450"/>
            <a:ext cx="29514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012950" y="2957700"/>
            <a:ext cx="3231900" cy="225600"/>
          </a:xfrm>
          <a:prstGeom prst="rect">
            <a:avLst/>
          </a:prstGeom>
          <a:noFill/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911975" y="2959144"/>
            <a:ext cx="3231900" cy="225600"/>
          </a:xfrm>
          <a:prstGeom prst="rect">
            <a:avLst/>
          </a:prstGeom>
          <a:noFill/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8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43" name="Google Shape;43;p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77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50" name="Google Shape;50;p7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651700" y="1614488"/>
            <a:ext cx="168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927900" y="2409955"/>
            <a:ext cx="34059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57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57" name="Google Shape;57;p8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62000" y="2202675"/>
            <a:ext cx="7620000" cy="7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258525" y="4588650"/>
            <a:ext cx="5723675" cy="1888350"/>
            <a:chOff x="2315700" y="3585450"/>
            <a:chExt cx="5723675" cy="1888350"/>
          </a:xfrm>
        </p:grpSpPr>
        <p:sp>
          <p:nvSpPr>
            <p:cNvPr id="61" name="Google Shape;61;p8"/>
            <p:cNvSpPr/>
            <p:nvPr/>
          </p:nvSpPr>
          <p:spPr>
            <a:xfrm>
              <a:off x="2315700" y="3585450"/>
              <a:ext cx="5723675" cy="1888350"/>
            </a:xfrm>
            <a:custGeom>
              <a:avLst/>
              <a:gdLst/>
              <a:ahLst/>
              <a:cxnLst/>
              <a:rect l="l" t="t" r="r" b="b"/>
              <a:pathLst>
                <a:path w="228947" h="75534" extrusionOk="0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798675" y="3590100"/>
              <a:ext cx="3646825" cy="1835025"/>
            </a:xfrm>
            <a:custGeom>
              <a:avLst/>
              <a:gdLst/>
              <a:ahLst/>
              <a:cxnLst/>
              <a:rect l="l" t="t" r="r" b="b"/>
              <a:pathLst>
                <a:path w="145873" h="73401" extrusionOk="0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/>
          <p:nvPr/>
        </p:nvSpPr>
        <p:spPr>
          <a:xfrm flipH="1">
            <a:off x="8086188" y="31804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flipH="1">
            <a:off x="7422338" y="393697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272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67" name="Google Shape;67;p9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4810200" y="1747850"/>
            <a:ext cx="36207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4810200" y="2571756"/>
            <a:ext cx="36207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20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5143502" y="3520800"/>
            <a:ext cx="32766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3000" i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BenchNine"/>
              <a:buNone/>
              <a:defRPr sz="1300">
                <a:solidFill>
                  <a:srgbClr val="FFFFFF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60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3" name="Google Shape;23;p5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26" name="Google Shape;26;p5"/>
            <p:cNvSpPr/>
            <p:nvPr/>
          </p:nvSpPr>
          <p:spPr>
            <a:xfrm>
              <a:off x="-5358445" y="839844"/>
              <a:ext cx="1391711" cy="1367419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-5168235" y="1050330"/>
              <a:ext cx="1163208" cy="1157351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29" name="Google Shape;29;p5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5"/>
          <p:cNvSpPr/>
          <p:nvPr/>
        </p:nvSpPr>
        <p:spPr>
          <a:xfrm>
            <a:off x="75" y="2753774"/>
            <a:ext cx="9143830" cy="2389672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76" name="Google Shape;76;p11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2209800" y="3076575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03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65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5" name="Google Shape;85;p1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1006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 Table of Conten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9" name="Google Shape;89;p1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205740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96265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596265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205740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6"/>
          </p:nvPr>
        </p:nvSpPr>
        <p:spPr>
          <a:xfrm>
            <a:off x="205740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96265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96265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85144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Title and text righ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06" name="Google Shape;106;p15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4267675" y="1957475"/>
            <a:ext cx="41631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267675" y="1276200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399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13" name="Google Shape;113;p1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851923" y="236416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2"/>
          </p:nvPr>
        </p:nvSpPr>
        <p:spPr>
          <a:xfrm>
            <a:off x="1315423" y="2007529"/>
            <a:ext cx="1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3"/>
          </p:nvPr>
        </p:nvSpPr>
        <p:spPr>
          <a:xfrm>
            <a:off x="3885750" y="2007529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4"/>
          </p:nvPr>
        </p:nvSpPr>
        <p:spPr>
          <a:xfrm>
            <a:off x="3429000" y="236416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5"/>
          </p:nvPr>
        </p:nvSpPr>
        <p:spPr>
          <a:xfrm>
            <a:off x="6463111" y="2007529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6"/>
          </p:nvPr>
        </p:nvSpPr>
        <p:spPr>
          <a:xfrm>
            <a:off x="6006361" y="236416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7"/>
          </p:nvPr>
        </p:nvSpPr>
        <p:spPr>
          <a:xfrm>
            <a:off x="851923" y="423754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8"/>
          </p:nvPr>
        </p:nvSpPr>
        <p:spPr>
          <a:xfrm>
            <a:off x="1315273" y="3885669"/>
            <a:ext cx="1359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9"/>
          </p:nvPr>
        </p:nvSpPr>
        <p:spPr>
          <a:xfrm>
            <a:off x="3885600" y="3885669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3"/>
          </p:nvPr>
        </p:nvSpPr>
        <p:spPr>
          <a:xfrm>
            <a:off x="3429000" y="423754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4"/>
          </p:nvPr>
        </p:nvSpPr>
        <p:spPr>
          <a:xfrm>
            <a:off x="6462961" y="3885669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5"/>
          </p:nvPr>
        </p:nvSpPr>
        <p:spPr>
          <a:xfrm>
            <a:off x="6006361" y="423754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9395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30" name="Google Shape;130;p17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987725" y="2948550"/>
            <a:ext cx="2023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2"/>
          </p:nvPr>
        </p:nvSpPr>
        <p:spPr>
          <a:xfrm>
            <a:off x="1010825" y="3393844"/>
            <a:ext cx="19773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3"/>
          </p:nvPr>
        </p:nvSpPr>
        <p:spPr>
          <a:xfrm>
            <a:off x="3492888" y="2948550"/>
            <a:ext cx="21582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4"/>
          </p:nvPr>
        </p:nvSpPr>
        <p:spPr>
          <a:xfrm>
            <a:off x="3511641" y="3393844"/>
            <a:ext cx="21207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5"/>
          </p:nvPr>
        </p:nvSpPr>
        <p:spPr>
          <a:xfrm>
            <a:off x="6132752" y="2948550"/>
            <a:ext cx="2023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6"/>
          </p:nvPr>
        </p:nvSpPr>
        <p:spPr>
          <a:xfrm>
            <a:off x="6155856" y="3393844"/>
            <a:ext cx="19773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32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Title and text lef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42" name="Google Shape;142;p18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987000" y="2347407"/>
            <a:ext cx="33468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987000" y="1819650"/>
            <a:ext cx="3346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0447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 2">
  <p:cSld name="Title and text left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49" name="Google Shape;149;p19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714661" y="2652706"/>
            <a:ext cx="3619200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13225" y="1837300"/>
            <a:ext cx="3620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2660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0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56" name="Google Shape;156;p20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723875" y="266498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2"/>
          </p:nvPr>
        </p:nvSpPr>
        <p:spPr>
          <a:xfrm>
            <a:off x="2704585" y="2665250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3"/>
          </p:nvPr>
        </p:nvSpPr>
        <p:spPr>
          <a:xfrm>
            <a:off x="4685295" y="2669755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4"/>
          </p:nvPr>
        </p:nvSpPr>
        <p:spPr>
          <a:xfrm>
            <a:off x="6666004" y="2669755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5"/>
          </p:nvPr>
        </p:nvSpPr>
        <p:spPr>
          <a:xfrm>
            <a:off x="708725" y="3025124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6"/>
          </p:nvPr>
        </p:nvSpPr>
        <p:spPr>
          <a:xfrm>
            <a:off x="2689435" y="3025124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7"/>
          </p:nvPr>
        </p:nvSpPr>
        <p:spPr>
          <a:xfrm>
            <a:off x="4670145" y="3025124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8"/>
          </p:nvPr>
        </p:nvSpPr>
        <p:spPr>
          <a:xfrm>
            <a:off x="6650854" y="3025124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82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1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69" name="Google Shape;169;p21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1"/>
          <p:cNvSpPr txBox="1"/>
          <p:nvPr/>
        </p:nvSpPr>
        <p:spPr>
          <a:xfrm>
            <a:off x="1780200" y="3662050"/>
            <a:ext cx="55836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3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2794650" y="2071306"/>
            <a:ext cx="3554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695450" y="1200600"/>
            <a:ext cx="57531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2"/>
          </p:nvPr>
        </p:nvSpPr>
        <p:spPr>
          <a:xfrm>
            <a:off x="2794650" y="4364450"/>
            <a:ext cx="3554700" cy="1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3527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9" name="Google Shape;179;p22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1751620" y="2018525"/>
            <a:ext cx="178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 idx="2" hasCustomPrompt="1"/>
          </p:nvPr>
        </p:nvSpPr>
        <p:spPr>
          <a:xfrm>
            <a:off x="1513875" y="1599875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5615363" y="2018525"/>
            <a:ext cx="178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3" hasCustomPrompt="1"/>
          </p:nvPr>
        </p:nvSpPr>
        <p:spPr>
          <a:xfrm>
            <a:off x="5378363" y="1599875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4"/>
          </p:nvPr>
        </p:nvSpPr>
        <p:spPr>
          <a:xfrm>
            <a:off x="3410400" y="3513950"/>
            <a:ext cx="232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5" hasCustomPrompt="1"/>
          </p:nvPr>
        </p:nvSpPr>
        <p:spPr>
          <a:xfrm>
            <a:off x="3474696" y="3095300"/>
            <a:ext cx="22587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2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456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2095500" y="1980425"/>
            <a:ext cx="49530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3581400" y="2952750"/>
            <a:ext cx="1981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93" name="Google Shape;193;p2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23"/>
          <p:cNvGrpSpPr/>
          <p:nvPr/>
        </p:nvGrpSpPr>
        <p:grpSpPr>
          <a:xfrm flipH="1">
            <a:off x="-8675" y="4283850"/>
            <a:ext cx="5723675" cy="1888350"/>
            <a:chOff x="2315700" y="3585450"/>
            <a:chExt cx="5723675" cy="1888350"/>
          </a:xfrm>
        </p:grpSpPr>
        <p:sp>
          <p:nvSpPr>
            <p:cNvPr id="196" name="Google Shape;196;p23"/>
            <p:cNvSpPr/>
            <p:nvPr/>
          </p:nvSpPr>
          <p:spPr>
            <a:xfrm>
              <a:off x="2315700" y="3585450"/>
              <a:ext cx="5723675" cy="1888350"/>
            </a:xfrm>
            <a:custGeom>
              <a:avLst/>
              <a:gdLst/>
              <a:ahLst/>
              <a:cxnLst/>
              <a:rect l="l" t="t" r="r" b="b"/>
              <a:pathLst>
                <a:path w="228947" h="75534" extrusionOk="0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2798675" y="3590100"/>
              <a:ext cx="3646825" cy="1835025"/>
            </a:xfrm>
            <a:custGeom>
              <a:avLst/>
              <a:gdLst/>
              <a:ahLst/>
              <a:cxnLst/>
              <a:rect l="l" t="t" r="r" b="b"/>
              <a:pathLst>
                <a:path w="145873" h="73401" extrusionOk="0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3"/>
          <p:cNvSpPr/>
          <p:nvPr/>
        </p:nvSpPr>
        <p:spPr>
          <a:xfrm>
            <a:off x="218538" y="3132800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613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2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02" name="Google Shape;202;p2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713225" y="1963925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2"/>
          </p:nvPr>
        </p:nvSpPr>
        <p:spPr>
          <a:xfrm>
            <a:off x="713225" y="2216941"/>
            <a:ext cx="3810000" cy="21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3"/>
          </p:nvPr>
        </p:nvSpPr>
        <p:spPr>
          <a:xfrm>
            <a:off x="4617775" y="1963925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4"/>
          </p:nvPr>
        </p:nvSpPr>
        <p:spPr>
          <a:xfrm>
            <a:off x="4617775" y="2216941"/>
            <a:ext cx="3813000" cy="21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5"/>
          </p:nvPr>
        </p:nvSpPr>
        <p:spPr>
          <a:xfrm>
            <a:off x="713225" y="1372859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90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12" name="Google Shape;212;p25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2378450" y="344004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2"/>
          </p:nvPr>
        </p:nvSpPr>
        <p:spPr>
          <a:xfrm>
            <a:off x="4969674" y="344004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ubTitle" idx="3"/>
          </p:nvPr>
        </p:nvSpPr>
        <p:spPr>
          <a:xfrm>
            <a:off x="2348150" y="3785896"/>
            <a:ext cx="1785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4"/>
          </p:nvPr>
        </p:nvSpPr>
        <p:spPr>
          <a:xfrm>
            <a:off x="4969674" y="3785896"/>
            <a:ext cx="1785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5" hasCustomPrompt="1"/>
          </p:nvPr>
        </p:nvSpPr>
        <p:spPr>
          <a:xfrm>
            <a:off x="3443450" y="2448141"/>
            <a:ext cx="6906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5"/>
          <p:cNvSpPr txBox="1">
            <a:spLocks noGrp="1"/>
          </p:cNvSpPr>
          <p:nvPr>
            <p:ph type="title" idx="6" hasCustomPrompt="1"/>
          </p:nvPr>
        </p:nvSpPr>
        <p:spPr>
          <a:xfrm>
            <a:off x="4969674" y="2448141"/>
            <a:ext cx="6906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41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25" name="Google Shape;225;p2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6"/>
          <p:cNvSpPr txBox="1">
            <a:spLocks noGrp="1"/>
          </p:cNvSpPr>
          <p:nvPr>
            <p:ph type="subTitle" idx="1"/>
          </p:nvPr>
        </p:nvSpPr>
        <p:spPr>
          <a:xfrm>
            <a:off x="2386650" y="3000075"/>
            <a:ext cx="43707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012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33" name="Google Shape;233;p27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1"/>
          </p:nvPr>
        </p:nvSpPr>
        <p:spPr>
          <a:xfrm>
            <a:off x="940175" y="1827650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2"/>
          </p:nvPr>
        </p:nvSpPr>
        <p:spPr>
          <a:xfrm>
            <a:off x="940032" y="2312238"/>
            <a:ext cx="34017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3"/>
          </p:nvPr>
        </p:nvSpPr>
        <p:spPr>
          <a:xfrm>
            <a:off x="4800875" y="1827650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4"/>
          </p:nvPr>
        </p:nvSpPr>
        <p:spPr>
          <a:xfrm>
            <a:off x="4800725" y="2312238"/>
            <a:ext cx="34017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5"/>
          </p:nvPr>
        </p:nvSpPr>
        <p:spPr>
          <a:xfrm>
            <a:off x="940177" y="3275450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6"/>
          </p:nvPr>
        </p:nvSpPr>
        <p:spPr>
          <a:xfrm>
            <a:off x="940032" y="3774322"/>
            <a:ext cx="34017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7"/>
          </p:nvPr>
        </p:nvSpPr>
        <p:spPr>
          <a:xfrm>
            <a:off x="4800725" y="3275450"/>
            <a:ext cx="3401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8"/>
          </p:nvPr>
        </p:nvSpPr>
        <p:spPr>
          <a:xfrm>
            <a:off x="4800725" y="3774325"/>
            <a:ext cx="34017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9" hasCustomPrompt="1"/>
          </p:nvPr>
        </p:nvSpPr>
        <p:spPr>
          <a:xfrm>
            <a:off x="2140482" y="1581754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 idx="13" hasCustomPrompt="1"/>
          </p:nvPr>
        </p:nvSpPr>
        <p:spPr>
          <a:xfrm>
            <a:off x="6001175" y="1581754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14" hasCustomPrompt="1"/>
          </p:nvPr>
        </p:nvSpPr>
        <p:spPr>
          <a:xfrm>
            <a:off x="2140482" y="3029554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7"/>
          <p:cNvSpPr txBox="1">
            <a:spLocks noGrp="1"/>
          </p:cNvSpPr>
          <p:nvPr>
            <p:ph type="title" idx="15" hasCustomPrompt="1"/>
          </p:nvPr>
        </p:nvSpPr>
        <p:spPr>
          <a:xfrm>
            <a:off x="6001175" y="3029554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57495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 2">
  <p:cSld name="Title and text right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8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52" name="Google Shape;252;p28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5095875" y="2442363"/>
            <a:ext cx="334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5095875" y="1817938"/>
            <a:ext cx="33468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8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0290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9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59" name="Google Shape;259;p29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9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713225" y="1397937"/>
            <a:ext cx="4525500" cy="27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 Regular"/>
              <a:buChar char="●"/>
              <a:defRPr sz="14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Slab Regular"/>
              <a:buChar char="○"/>
              <a:defRPr sz="12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■"/>
              <a:defRPr sz="12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●"/>
              <a:defRPr sz="12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○"/>
              <a:defRPr sz="12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■"/>
              <a:defRPr sz="12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●"/>
              <a:defRPr sz="12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Roboto Slab Regular"/>
              <a:buChar char="○"/>
              <a:defRPr sz="12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Roboto Slab Regular"/>
              <a:buChar char="■"/>
              <a:defRPr sz="1200"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6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rot="199848" flipH="1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rot="1263781" flipH="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avLst/>
              <a:gdLst/>
              <a:ahLst/>
              <a:cxnLst/>
              <a:rect l="l" t="t" r="r" b="b"/>
              <a:pathLst>
                <a:path w="282858" h="70881" extrusionOk="0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avLst/>
              <a:gdLst/>
              <a:ahLst/>
              <a:cxnLst/>
              <a:rect l="l" t="t" r="r" b="b"/>
              <a:pathLst>
                <a:path w="75058" h="32615" extrusionOk="0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3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5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6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avLst/>
              <a:gdLst/>
              <a:ahLst/>
              <a:cxnLst/>
              <a:rect l="l" t="t" r="r" b="b"/>
              <a:pathLst>
                <a:path w="40363" h="21075" extrusionOk="0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avLst/>
              <a:gdLst/>
              <a:ahLst/>
              <a:cxnLst/>
              <a:rect l="l" t="t" r="r" b="b"/>
              <a:pathLst>
                <a:path w="80737" h="42149" extrusionOk="0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avLst/>
              <a:gdLst/>
              <a:ahLst/>
              <a:cxnLst/>
              <a:rect l="l" t="t" r="r" b="b"/>
              <a:pathLst>
                <a:path w="285572" h="28409" extrusionOk="0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1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2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3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title" idx="4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5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6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8" r:id="rId6"/>
    <p:sldLayoutId id="2147483659" r:id="rId7"/>
    <p:sldLayoutId id="2147483664" r:id="rId8"/>
    <p:sldLayoutId id="2147483666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5042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ineeshsps/plant-pathology-mobilenet-fine-tunn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ibraheemmoosa/plant-pathology-2020-fgvc7-fastai-r18" TargetMode="External"/><Relationship Id="rId4" Type="http://schemas.openxmlformats.org/officeDocument/2006/relationships/hyperlink" Target="https://www.kaggle.com/apthagowda/plant-pathology-2020-pytorch-gp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-2809" y="739788"/>
            <a:ext cx="6845919" cy="15369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Plant pathology </a:t>
            </a:r>
            <a: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  <a:t> 2020</a:t>
            </a:r>
            <a:br>
              <a:rPr lang="he-IL" sz="9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Computer Vision</a:t>
            </a:r>
            <a:b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July 2021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1302836" y="4004452"/>
            <a:ext cx="4061677" cy="96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b="1" dirty="0"/>
              <a:t>מגישות: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/>
              <a:t>קטיה </a:t>
            </a:r>
            <a:r>
              <a:rPr lang="he-IL" sz="1800" dirty="0" err="1"/>
              <a:t>בויקו</a:t>
            </a:r>
            <a:r>
              <a:rPr lang="he-IL" sz="1800" dirty="0"/>
              <a:t> - 336266028</a:t>
            </a:r>
            <a:r>
              <a:rPr lang="en-US" sz="1800" dirty="0"/>
              <a:t> </a:t>
            </a:r>
            <a:endParaRPr lang="he-IL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/>
              <a:t>גל </a:t>
            </a:r>
            <a:r>
              <a:rPr lang="he-IL" sz="1800" dirty="0" err="1"/>
              <a:t>אודנץ</a:t>
            </a:r>
            <a:r>
              <a:rPr lang="he-IL" sz="1800" dirty="0"/>
              <a:t> - 205892250 </a:t>
            </a:r>
            <a:endParaRPr lang="en-US"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EBBA8DE-5D72-4BF9-95DA-2029B2B4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86" y="3109877"/>
            <a:ext cx="2685843" cy="1938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66B7282-CC18-4AA9-9DD9-3F3FBEF5E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5" y="2963606"/>
            <a:ext cx="1599657" cy="1574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7" name="Google Shape;1970;p57">
            <a:extLst>
              <a:ext uri="{FF2B5EF4-FFF2-40B4-BE49-F238E27FC236}">
                <a16:creationId xmlns:a16="http://schemas.microsoft.com/office/drawing/2014/main" id="{1C694C07-9CDC-41C9-9BF7-36C5F79FF6DF}"/>
              </a:ext>
            </a:extLst>
          </p:cNvPr>
          <p:cNvGrpSpPr/>
          <p:nvPr/>
        </p:nvGrpSpPr>
        <p:grpSpPr>
          <a:xfrm>
            <a:off x="6249655" y="372012"/>
            <a:ext cx="2514206" cy="2634246"/>
            <a:chOff x="6208992" y="1585456"/>
            <a:chExt cx="2514206" cy="2634246"/>
          </a:xfrm>
        </p:grpSpPr>
        <p:sp>
          <p:nvSpPr>
            <p:cNvPr id="138" name="Google Shape;1971;p57">
              <a:extLst>
                <a:ext uri="{FF2B5EF4-FFF2-40B4-BE49-F238E27FC236}">
                  <a16:creationId xmlns:a16="http://schemas.microsoft.com/office/drawing/2014/main" id="{199278E9-B0C7-4DC4-B83A-3D79266CF956}"/>
                </a:ext>
              </a:extLst>
            </p:cNvPr>
            <p:cNvSpPr/>
            <p:nvPr/>
          </p:nvSpPr>
          <p:spPr>
            <a:xfrm>
              <a:off x="7004366" y="3628980"/>
              <a:ext cx="840840" cy="187618"/>
            </a:xfrm>
            <a:custGeom>
              <a:avLst/>
              <a:gdLst/>
              <a:ahLst/>
              <a:cxnLst/>
              <a:rect l="l" t="t" r="r" b="b"/>
              <a:pathLst>
                <a:path w="43387" h="9681" extrusionOk="0">
                  <a:moveTo>
                    <a:pt x="21694" y="0"/>
                  </a:moveTo>
                  <a:cubicBezTo>
                    <a:pt x="9716" y="0"/>
                    <a:pt x="0" y="2167"/>
                    <a:pt x="0" y="4834"/>
                  </a:cubicBezTo>
                  <a:cubicBezTo>
                    <a:pt x="0" y="7513"/>
                    <a:pt x="9716" y="9680"/>
                    <a:pt x="21694" y="9680"/>
                  </a:cubicBezTo>
                  <a:cubicBezTo>
                    <a:pt x="33671" y="9680"/>
                    <a:pt x="43387" y="7513"/>
                    <a:pt x="43387" y="4834"/>
                  </a:cubicBezTo>
                  <a:cubicBezTo>
                    <a:pt x="43387" y="2167"/>
                    <a:pt x="33671" y="0"/>
                    <a:pt x="2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2;p57">
              <a:extLst>
                <a:ext uri="{FF2B5EF4-FFF2-40B4-BE49-F238E27FC236}">
                  <a16:creationId xmlns:a16="http://schemas.microsoft.com/office/drawing/2014/main" id="{DE7782D1-72D6-4B80-A225-7D979C4DC836}"/>
                </a:ext>
              </a:extLst>
            </p:cNvPr>
            <p:cNvSpPr/>
            <p:nvPr/>
          </p:nvSpPr>
          <p:spPr>
            <a:xfrm>
              <a:off x="6290679" y="1586909"/>
              <a:ext cx="2175231" cy="2175231"/>
            </a:xfrm>
            <a:custGeom>
              <a:avLst/>
              <a:gdLst/>
              <a:ahLst/>
              <a:cxnLst/>
              <a:rect l="l" t="t" r="r" b="b"/>
              <a:pathLst>
                <a:path w="112241" h="112241" extrusionOk="0">
                  <a:moveTo>
                    <a:pt x="56126" y="0"/>
                  </a:moveTo>
                  <a:cubicBezTo>
                    <a:pt x="25134" y="0"/>
                    <a:pt x="0" y="25134"/>
                    <a:pt x="0" y="56126"/>
                  </a:cubicBezTo>
                  <a:cubicBezTo>
                    <a:pt x="0" y="71009"/>
                    <a:pt x="5918" y="85285"/>
                    <a:pt x="16443" y="95798"/>
                  </a:cubicBezTo>
                  <a:cubicBezTo>
                    <a:pt x="26968" y="106323"/>
                    <a:pt x="41244" y="112240"/>
                    <a:pt x="56126" y="112240"/>
                  </a:cubicBezTo>
                  <a:cubicBezTo>
                    <a:pt x="71009" y="112240"/>
                    <a:pt x="85273" y="106323"/>
                    <a:pt x="95798" y="95798"/>
                  </a:cubicBezTo>
                  <a:cubicBezTo>
                    <a:pt x="106323" y="85285"/>
                    <a:pt x="112241" y="71009"/>
                    <a:pt x="112241" y="56126"/>
                  </a:cubicBezTo>
                  <a:cubicBezTo>
                    <a:pt x="112241" y="41243"/>
                    <a:pt x="106323" y="26968"/>
                    <a:pt x="95798" y="16443"/>
                  </a:cubicBezTo>
                  <a:cubicBezTo>
                    <a:pt x="85273" y="5918"/>
                    <a:pt x="71009" y="0"/>
                    <a:pt x="56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3;p57">
              <a:extLst>
                <a:ext uri="{FF2B5EF4-FFF2-40B4-BE49-F238E27FC236}">
                  <a16:creationId xmlns:a16="http://schemas.microsoft.com/office/drawing/2014/main" id="{7901F2B9-AC53-467F-B3A0-F7A15DF1A294}"/>
                </a:ext>
              </a:extLst>
            </p:cNvPr>
            <p:cNvSpPr/>
            <p:nvPr/>
          </p:nvSpPr>
          <p:spPr>
            <a:xfrm>
              <a:off x="6850450" y="1586909"/>
              <a:ext cx="1615459" cy="1695285"/>
            </a:xfrm>
            <a:custGeom>
              <a:avLst/>
              <a:gdLst/>
              <a:ahLst/>
              <a:cxnLst/>
              <a:rect l="l" t="t" r="r" b="b"/>
              <a:pathLst>
                <a:path w="83357" h="87476" extrusionOk="0">
                  <a:moveTo>
                    <a:pt x="27242" y="0"/>
                  </a:moveTo>
                  <a:cubicBezTo>
                    <a:pt x="23242" y="0"/>
                    <a:pt x="19337" y="429"/>
                    <a:pt x="15574" y="1227"/>
                  </a:cubicBezTo>
                  <a:cubicBezTo>
                    <a:pt x="16028" y="1193"/>
                    <a:pt x="16481" y="1176"/>
                    <a:pt x="16935" y="1176"/>
                  </a:cubicBezTo>
                  <a:cubicBezTo>
                    <a:pt x="20181" y="1176"/>
                    <a:pt x="23396" y="2054"/>
                    <a:pt x="26290" y="4060"/>
                  </a:cubicBezTo>
                  <a:cubicBezTo>
                    <a:pt x="24897" y="11002"/>
                    <a:pt x="18646" y="16217"/>
                    <a:pt x="11002" y="16907"/>
                  </a:cubicBezTo>
                  <a:cubicBezTo>
                    <a:pt x="9966" y="16907"/>
                    <a:pt x="9609" y="19003"/>
                    <a:pt x="9609" y="20038"/>
                  </a:cubicBezTo>
                  <a:cubicBezTo>
                    <a:pt x="9307" y="23380"/>
                    <a:pt x="7676" y="30973"/>
                    <a:pt x="11689" y="30973"/>
                  </a:cubicBezTo>
                  <a:cubicBezTo>
                    <a:pt x="12266" y="30973"/>
                    <a:pt x="12958" y="30817"/>
                    <a:pt x="13788" y="30468"/>
                  </a:cubicBezTo>
                  <a:cubicBezTo>
                    <a:pt x="14134" y="30111"/>
                    <a:pt x="15170" y="29766"/>
                    <a:pt x="15527" y="29075"/>
                  </a:cubicBezTo>
                  <a:cubicBezTo>
                    <a:pt x="16908" y="26289"/>
                    <a:pt x="17253" y="22825"/>
                    <a:pt x="20384" y="22122"/>
                  </a:cubicBezTo>
                  <a:cubicBezTo>
                    <a:pt x="20705" y="22016"/>
                    <a:pt x="21018" y="21967"/>
                    <a:pt x="21320" y="21967"/>
                  </a:cubicBezTo>
                  <a:cubicBezTo>
                    <a:pt x="22979" y="21967"/>
                    <a:pt x="24313" y="23438"/>
                    <a:pt x="24897" y="24908"/>
                  </a:cubicBezTo>
                  <a:cubicBezTo>
                    <a:pt x="26992" y="30111"/>
                    <a:pt x="22813" y="33588"/>
                    <a:pt x="17956" y="34981"/>
                  </a:cubicBezTo>
                  <a:cubicBezTo>
                    <a:pt x="16563" y="35326"/>
                    <a:pt x="16217" y="37755"/>
                    <a:pt x="15527" y="39493"/>
                  </a:cubicBezTo>
                  <a:cubicBezTo>
                    <a:pt x="15005" y="40528"/>
                    <a:pt x="13911" y="42332"/>
                    <a:pt x="12529" y="42332"/>
                  </a:cubicBezTo>
                  <a:cubicBezTo>
                    <a:pt x="12051" y="42332"/>
                    <a:pt x="11538" y="42116"/>
                    <a:pt x="11002" y="41577"/>
                  </a:cubicBezTo>
                  <a:cubicBezTo>
                    <a:pt x="9748" y="40644"/>
                    <a:pt x="10753" y="38010"/>
                    <a:pt x="9947" y="38010"/>
                  </a:cubicBezTo>
                  <a:cubicBezTo>
                    <a:pt x="9858" y="38010"/>
                    <a:pt x="9748" y="38042"/>
                    <a:pt x="9609" y="38112"/>
                  </a:cubicBezTo>
                  <a:cubicBezTo>
                    <a:pt x="6835" y="39493"/>
                    <a:pt x="9264" y="44018"/>
                    <a:pt x="6145" y="45756"/>
                  </a:cubicBezTo>
                  <a:cubicBezTo>
                    <a:pt x="4228" y="46708"/>
                    <a:pt x="1156" y="47840"/>
                    <a:pt x="1" y="49697"/>
                  </a:cubicBezTo>
                  <a:cubicBezTo>
                    <a:pt x="72" y="49768"/>
                    <a:pt x="156" y="49840"/>
                    <a:pt x="227" y="49923"/>
                  </a:cubicBezTo>
                  <a:cubicBezTo>
                    <a:pt x="1311" y="50780"/>
                    <a:pt x="2394" y="51376"/>
                    <a:pt x="3561" y="51792"/>
                  </a:cubicBezTo>
                  <a:cubicBezTo>
                    <a:pt x="4263" y="52042"/>
                    <a:pt x="5002" y="52221"/>
                    <a:pt x="5787" y="52352"/>
                  </a:cubicBezTo>
                  <a:cubicBezTo>
                    <a:pt x="6074" y="52360"/>
                    <a:pt x="6363" y="52364"/>
                    <a:pt x="6654" y="52364"/>
                  </a:cubicBezTo>
                  <a:cubicBezTo>
                    <a:pt x="12936" y="52364"/>
                    <a:pt x="20051" y="50547"/>
                    <a:pt x="26578" y="50547"/>
                  </a:cubicBezTo>
                  <a:cubicBezTo>
                    <a:pt x="32555" y="50547"/>
                    <a:pt x="38039" y="52071"/>
                    <a:pt x="41935" y="57912"/>
                  </a:cubicBezTo>
                  <a:cubicBezTo>
                    <a:pt x="45399" y="63472"/>
                    <a:pt x="45399" y="70080"/>
                    <a:pt x="46793" y="76676"/>
                  </a:cubicBezTo>
                  <a:cubicBezTo>
                    <a:pt x="48553" y="85708"/>
                    <a:pt x="56601" y="87475"/>
                    <a:pt x="65001" y="87475"/>
                  </a:cubicBezTo>
                  <a:cubicBezTo>
                    <a:pt x="68074" y="87475"/>
                    <a:pt x="71193" y="87239"/>
                    <a:pt x="74070" y="87035"/>
                  </a:cubicBezTo>
                  <a:cubicBezTo>
                    <a:pt x="79928" y="78165"/>
                    <a:pt x="83357" y="67544"/>
                    <a:pt x="83357" y="56126"/>
                  </a:cubicBezTo>
                  <a:cubicBezTo>
                    <a:pt x="83357" y="25134"/>
                    <a:pt x="58234" y="0"/>
                    <a:pt x="27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4;p57">
              <a:extLst>
                <a:ext uri="{FF2B5EF4-FFF2-40B4-BE49-F238E27FC236}">
                  <a16:creationId xmlns:a16="http://schemas.microsoft.com/office/drawing/2014/main" id="{61F9E348-A360-4DAA-B0DB-5ECD8E8F5977}"/>
                </a:ext>
              </a:extLst>
            </p:cNvPr>
            <p:cNvSpPr/>
            <p:nvPr/>
          </p:nvSpPr>
          <p:spPr>
            <a:xfrm>
              <a:off x="6673240" y="1663518"/>
              <a:ext cx="303917" cy="797468"/>
            </a:xfrm>
            <a:custGeom>
              <a:avLst/>
              <a:gdLst/>
              <a:ahLst/>
              <a:cxnLst/>
              <a:rect l="l" t="t" r="r" b="b"/>
              <a:pathLst>
                <a:path w="15682" h="41149" extrusionOk="0">
                  <a:moveTo>
                    <a:pt x="15681" y="0"/>
                  </a:moveTo>
                  <a:lnTo>
                    <a:pt x="15681" y="0"/>
                  </a:lnTo>
                  <a:cubicBezTo>
                    <a:pt x="11264" y="1750"/>
                    <a:pt x="7121" y="4060"/>
                    <a:pt x="3347" y="6822"/>
                  </a:cubicBezTo>
                  <a:cubicBezTo>
                    <a:pt x="1" y="18062"/>
                    <a:pt x="144" y="30206"/>
                    <a:pt x="5252" y="41148"/>
                  </a:cubicBezTo>
                  <a:cubicBezTo>
                    <a:pt x="6204" y="40160"/>
                    <a:pt x="7371" y="39267"/>
                    <a:pt x="6942" y="37981"/>
                  </a:cubicBezTo>
                  <a:cubicBezTo>
                    <a:pt x="4513" y="30337"/>
                    <a:pt x="1382" y="23039"/>
                    <a:pt x="3466" y="14692"/>
                  </a:cubicBezTo>
                  <a:cubicBezTo>
                    <a:pt x="4168" y="12954"/>
                    <a:pt x="4859" y="11216"/>
                    <a:pt x="5549" y="9489"/>
                  </a:cubicBezTo>
                  <a:cubicBezTo>
                    <a:pt x="7907" y="5608"/>
                    <a:pt x="11538" y="2227"/>
                    <a:pt x="15681" y="0"/>
                  </a:cubicBezTo>
                  <a:close/>
                </a:path>
              </a:pathLst>
            </a:custGeom>
            <a:solidFill>
              <a:srgbClr val="6EC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5;p57">
              <a:extLst>
                <a:ext uri="{FF2B5EF4-FFF2-40B4-BE49-F238E27FC236}">
                  <a16:creationId xmlns:a16="http://schemas.microsoft.com/office/drawing/2014/main" id="{16D4F45F-273A-4099-9CA2-0B3D8599F540}"/>
                </a:ext>
              </a:extLst>
            </p:cNvPr>
            <p:cNvSpPr/>
            <p:nvPr/>
          </p:nvSpPr>
          <p:spPr>
            <a:xfrm>
              <a:off x="6290288" y="1585456"/>
              <a:ext cx="1053594" cy="2125443"/>
            </a:xfrm>
            <a:custGeom>
              <a:avLst/>
              <a:gdLst/>
              <a:ahLst/>
              <a:cxnLst/>
              <a:rect l="l" t="t" r="r" b="b"/>
              <a:pathLst>
                <a:path w="54365" h="109672" extrusionOk="0">
                  <a:moveTo>
                    <a:pt x="50372" y="0"/>
                  </a:moveTo>
                  <a:cubicBezTo>
                    <a:pt x="47391" y="0"/>
                    <a:pt x="43612" y="949"/>
                    <a:pt x="41553" y="1409"/>
                  </a:cubicBezTo>
                  <a:cubicBezTo>
                    <a:pt x="41315" y="1456"/>
                    <a:pt x="41077" y="1516"/>
                    <a:pt x="40839" y="1564"/>
                  </a:cubicBezTo>
                  <a:cubicBezTo>
                    <a:pt x="40768" y="1587"/>
                    <a:pt x="40696" y="1611"/>
                    <a:pt x="40625" y="1623"/>
                  </a:cubicBezTo>
                  <a:cubicBezTo>
                    <a:pt x="40458" y="1659"/>
                    <a:pt x="40303" y="1706"/>
                    <a:pt x="40136" y="1742"/>
                  </a:cubicBezTo>
                  <a:cubicBezTo>
                    <a:pt x="40041" y="1766"/>
                    <a:pt x="39934" y="1790"/>
                    <a:pt x="39839" y="1826"/>
                  </a:cubicBezTo>
                  <a:cubicBezTo>
                    <a:pt x="39708" y="1861"/>
                    <a:pt x="39577" y="1885"/>
                    <a:pt x="39446" y="1921"/>
                  </a:cubicBezTo>
                  <a:cubicBezTo>
                    <a:pt x="39327" y="1956"/>
                    <a:pt x="39208" y="1992"/>
                    <a:pt x="39089" y="2028"/>
                  </a:cubicBezTo>
                  <a:cubicBezTo>
                    <a:pt x="38970" y="2052"/>
                    <a:pt x="38863" y="2087"/>
                    <a:pt x="38743" y="2123"/>
                  </a:cubicBezTo>
                  <a:cubicBezTo>
                    <a:pt x="38612" y="2159"/>
                    <a:pt x="38493" y="2195"/>
                    <a:pt x="38362" y="2230"/>
                  </a:cubicBezTo>
                  <a:cubicBezTo>
                    <a:pt x="38255" y="2266"/>
                    <a:pt x="38160" y="2290"/>
                    <a:pt x="38053" y="2326"/>
                  </a:cubicBezTo>
                  <a:cubicBezTo>
                    <a:pt x="37922" y="2361"/>
                    <a:pt x="37779" y="2409"/>
                    <a:pt x="37636" y="2457"/>
                  </a:cubicBezTo>
                  <a:cubicBezTo>
                    <a:pt x="37553" y="2480"/>
                    <a:pt x="37458" y="2504"/>
                    <a:pt x="37374" y="2540"/>
                  </a:cubicBezTo>
                  <a:cubicBezTo>
                    <a:pt x="37219" y="2588"/>
                    <a:pt x="37077" y="2635"/>
                    <a:pt x="36922" y="2683"/>
                  </a:cubicBezTo>
                  <a:cubicBezTo>
                    <a:pt x="36850" y="2707"/>
                    <a:pt x="36767" y="2730"/>
                    <a:pt x="36696" y="2766"/>
                  </a:cubicBezTo>
                  <a:cubicBezTo>
                    <a:pt x="36541" y="2814"/>
                    <a:pt x="36374" y="2873"/>
                    <a:pt x="36219" y="2921"/>
                  </a:cubicBezTo>
                  <a:cubicBezTo>
                    <a:pt x="36160" y="2945"/>
                    <a:pt x="36088" y="2969"/>
                    <a:pt x="36029" y="2992"/>
                  </a:cubicBezTo>
                  <a:cubicBezTo>
                    <a:pt x="35850" y="3052"/>
                    <a:pt x="35684" y="3111"/>
                    <a:pt x="35517" y="3183"/>
                  </a:cubicBezTo>
                  <a:cubicBezTo>
                    <a:pt x="35469" y="3195"/>
                    <a:pt x="35410" y="3219"/>
                    <a:pt x="35362" y="3230"/>
                  </a:cubicBezTo>
                  <a:cubicBezTo>
                    <a:pt x="35183" y="3302"/>
                    <a:pt x="35005" y="3373"/>
                    <a:pt x="34826" y="3445"/>
                  </a:cubicBezTo>
                  <a:cubicBezTo>
                    <a:pt x="34779" y="3457"/>
                    <a:pt x="34743" y="3469"/>
                    <a:pt x="34707" y="3480"/>
                  </a:cubicBezTo>
                  <a:cubicBezTo>
                    <a:pt x="34517" y="3564"/>
                    <a:pt x="34326" y="3635"/>
                    <a:pt x="34124" y="3719"/>
                  </a:cubicBezTo>
                  <a:cubicBezTo>
                    <a:pt x="34112" y="3719"/>
                    <a:pt x="34088" y="3731"/>
                    <a:pt x="34064" y="3742"/>
                  </a:cubicBezTo>
                  <a:cubicBezTo>
                    <a:pt x="33850" y="3826"/>
                    <a:pt x="33648" y="3909"/>
                    <a:pt x="33445" y="3992"/>
                  </a:cubicBezTo>
                  <a:lnTo>
                    <a:pt x="33421" y="4004"/>
                  </a:lnTo>
                  <a:cubicBezTo>
                    <a:pt x="28742" y="5993"/>
                    <a:pt x="24361" y="8719"/>
                    <a:pt x="20515" y="12041"/>
                  </a:cubicBezTo>
                  <a:cubicBezTo>
                    <a:pt x="10645" y="20530"/>
                    <a:pt x="4156" y="32508"/>
                    <a:pt x="798" y="45081"/>
                  </a:cubicBezTo>
                  <a:cubicBezTo>
                    <a:pt x="322" y="46831"/>
                    <a:pt x="1" y="48748"/>
                    <a:pt x="334" y="50558"/>
                  </a:cubicBezTo>
                  <a:cubicBezTo>
                    <a:pt x="620" y="52153"/>
                    <a:pt x="1977" y="53153"/>
                    <a:pt x="1834" y="54677"/>
                  </a:cubicBezTo>
                  <a:cubicBezTo>
                    <a:pt x="1655" y="56654"/>
                    <a:pt x="1465" y="58285"/>
                    <a:pt x="2096" y="60261"/>
                  </a:cubicBezTo>
                  <a:cubicBezTo>
                    <a:pt x="2319" y="60953"/>
                    <a:pt x="3890" y="64896"/>
                    <a:pt x="4871" y="64896"/>
                  </a:cubicBezTo>
                  <a:cubicBezTo>
                    <a:pt x="4887" y="64896"/>
                    <a:pt x="4902" y="64895"/>
                    <a:pt x="4918" y="64893"/>
                  </a:cubicBezTo>
                  <a:cubicBezTo>
                    <a:pt x="5525" y="64809"/>
                    <a:pt x="6239" y="64643"/>
                    <a:pt x="6442" y="64071"/>
                  </a:cubicBezTo>
                  <a:cubicBezTo>
                    <a:pt x="6680" y="63393"/>
                    <a:pt x="6013" y="62773"/>
                    <a:pt x="5537" y="62214"/>
                  </a:cubicBezTo>
                  <a:cubicBezTo>
                    <a:pt x="5108" y="61702"/>
                    <a:pt x="4203" y="60107"/>
                    <a:pt x="4382" y="59380"/>
                  </a:cubicBezTo>
                  <a:cubicBezTo>
                    <a:pt x="4502" y="58877"/>
                    <a:pt x="4811" y="58682"/>
                    <a:pt x="5167" y="58682"/>
                  </a:cubicBezTo>
                  <a:cubicBezTo>
                    <a:pt x="5697" y="58682"/>
                    <a:pt x="6331" y="59111"/>
                    <a:pt x="6608" y="59595"/>
                  </a:cubicBezTo>
                  <a:cubicBezTo>
                    <a:pt x="8263" y="62404"/>
                    <a:pt x="7799" y="66250"/>
                    <a:pt x="11252" y="67822"/>
                  </a:cubicBezTo>
                  <a:cubicBezTo>
                    <a:pt x="12633" y="68453"/>
                    <a:pt x="14240" y="68405"/>
                    <a:pt x="15705" y="68822"/>
                  </a:cubicBezTo>
                  <a:cubicBezTo>
                    <a:pt x="18003" y="69477"/>
                    <a:pt x="19920" y="71310"/>
                    <a:pt x="20670" y="73572"/>
                  </a:cubicBezTo>
                  <a:cubicBezTo>
                    <a:pt x="22277" y="77382"/>
                    <a:pt x="21622" y="82062"/>
                    <a:pt x="19015" y="85276"/>
                  </a:cubicBezTo>
                  <a:cubicBezTo>
                    <a:pt x="17848" y="86717"/>
                    <a:pt x="16276" y="87967"/>
                    <a:pt x="15764" y="89753"/>
                  </a:cubicBezTo>
                  <a:cubicBezTo>
                    <a:pt x="14883" y="92837"/>
                    <a:pt x="17491" y="95718"/>
                    <a:pt x="19872" y="97873"/>
                  </a:cubicBezTo>
                  <a:cubicBezTo>
                    <a:pt x="23277" y="100945"/>
                    <a:pt x="26718" y="104052"/>
                    <a:pt x="30695" y="106350"/>
                  </a:cubicBezTo>
                  <a:cubicBezTo>
                    <a:pt x="34123" y="108321"/>
                    <a:pt x="38019" y="109672"/>
                    <a:pt x="41950" y="109672"/>
                  </a:cubicBezTo>
                  <a:cubicBezTo>
                    <a:pt x="42579" y="109672"/>
                    <a:pt x="43210" y="109637"/>
                    <a:pt x="43839" y="109565"/>
                  </a:cubicBezTo>
                  <a:cubicBezTo>
                    <a:pt x="42161" y="108910"/>
                    <a:pt x="42101" y="106386"/>
                    <a:pt x="43184" y="104945"/>
                  </a:cubicBezTo>
                  <a:cubicBezTo>
                    <a:pt x="44256" y="103493"/>
                    <a:pt x="45982" y="102731"/>
                    <a:pt x="47423" y="101635"/>
                  </a:cubicBezTo>
                  <a:cubicBezTo>
                    <a:pt x="48852" y="100552"/>
                    <a:pt x="50078" y="98718"/>
                    <a:pt x="49447" y="97040"/>
                  </a:cubicBezTo>
                  <a:cubicBezTo>
                    <a:pt x="48566" y="94646"/>
                    <a:pt x="45042" y="94706"/>
                    <a:pt x="43256" y="92884"/>
                  </a:cubicBezTo>
                  <a:cubicBezTo>
                    <a:pt x="40101" y="89693"/>
                    <a:pt x="44161" y="83252"/>
                    <a:pt x="40946" y="80109"/>
                  </a:cubicBezTo>
                  <a:cubicBezTo>
                    <a:pt x="39827" y="79009"/>
                    <a:pt x="38315" y="78806"/>
                    <a:pt x="36703" y="78806"/>
                  </a:cubicBezTo>
                  <a:cubicBezTo>
                    <a:pt x="35753" y="78806"/>
                    <a:pt x="34768" y="78876"/>
                    <a:pt x="33808" y="78876"/>
                  </a:cubicBezTo>
                  <a:cubicBezTo>
                    <a:pt x="33346" y="78876"/>
                    <a:pt x="32889" y="78860"/>
                    <a:pt x="32445" y="78811"/>
                  </a:cubicBezTo>
                  <a:cubicBezTo>
                    <a:pt x="29016" y="78811"/>
                    <a:pt x="27563" y="75811"/>
                    <a:pt x="25789" y="73418"/>
                  </a:cubicBezTo>
                  <a:cubicBezTo>
                    <a:pt x="24920" y="72239"/>
                    <a:pt x="24027" y="71025"/>
                    <a:pt x="23658" y="69608"/>
                  </a:cubicBezTo>
                  <a:cubicBezTo>
                    <a:pt x="23242" y="68024"/>
                    <a:pt x="23515" y="66357"/>
                    <a:pt x="23634" y="64738"/>
                  </a:cubicBezTo>
                  <a:cubicBezTo>
                    <a:pt x="23753" y="63285"/>
                    <a:pt x="23420" y="60976"/>
                    <a:pt x="21872" y="60380"/>
                  </a:cubicBezTo>
                  <a:cubicBezTo>
                    <a:pt x="21652" y="60295"/>
                    <a:pt x="21417" y="60254"/>
                    <a:pt x="21182" y="60254"/>
                  </a:cubicBezTo>
                  <a:cubicBezTo>
                    <a:pt x="20338" y="60254"/>
                    <a:pt x="19488" y="60775"/>
                    <a:pt x="19265" y="61595"/>
                  </a:cubicBezTo>
                  <a:cubicBezTo>
                    <a:pt x="19098" y="62226"/>
                    <a:pt x="19301" y="62916"/>
                    <a:pt x="19110" y="63547"/>
                  </a:cubicBezTo>
                  <a:cubicBezTo>
                    <a:pt x="18884" y="64309"/>
                    <a:pt x="18098" y="64809"/>
                    <a:pt x="17300" y="64869"/>
                  </a:cubicBezTo>
                  <a:cubicBezTo>
                    <a:pt x="17214" y="64876"/>
                    <a:pt x="17131" y="64879"/>
                    <a:pt x="17049" y="64879"/>
                  </a:cubicBezTo>
                  <a:cubicBezTo>
                    <a:pt x="14361" y="64879"/>
                    <a:pt x="13810" y="61165"/>
                    <a:pt x="14157" y="59166"/>
                  </a:cubicBezTo>
                  <a:cubicBezTo>
                    <a:pt x="14586" y="56761"/>
                    <a:pt x="15717" y="54332"/>
                    <a:pt x="17396" y="52451"/>
                  </a:cubicBezTo>
                  <a:cubicBezTo>
                    <a:pt x="17515" y="52320"/>
                    <a:pt x="17634" y="52201"/>
                    <a:pt x="17753" y="52082"/>
                  </a:cubicBezTo>
                  <a:cubicBezTo>
                    <a:pt x="17777" y="52058"/>
                    <a:pt x="17800" y="52022"/>
                    <a:pt x="17824" y="51998"/>
                  </a:cubicBezTo>
                  <a:cubicBezTo>
                    <a:pt x="18062" y="51760"/>
                    <a:pt x="18312" y="51534"/>
                    <a:pt x="18562" y="51308"/>
                  </a:cubicBezTo>
                  <a:cubicBezTo>
                    <a:pt x="18598" y="51284"/>
                    <a:pt x="18622" y="51260"/>
                    <a:pt x="18658" y="51236"/>
                  </a:cubicBezTo>
                  <a:cubicBezTo>
                    <a:pt x="18920" y="51022"/>
                    <a:pt x="19181" y="50820"/>
                    <a:pt x="19455" y="50629"/>
                  </a:cubicBezTo>
                  <a:cubicBezTo>
                    <a:pt x="19491" y="50617"/>
                    <a:pt x="19527" y="50593"/>
                    <a:pt x="19562" y="50570"/>
                  </a:cubicBezTo>
                  <a:cubicBezTo>
                    <a:pt x="19693" y="50474"/>
                    <a:pt x="19836" y="50379"/>
                    <a:pt x="19979" y="50296"/>
                  </a:cubicBezTo>
                  <a:cubicBezTo>
                    <a:pt x="20122" y="50212"/>
                    <a:pt x="20265" y="50129"/>
                    <a:pt x="20408" y="50058"/>
                  </a:cubicBezTo>
                  <a:cubicBezTo>
                    <a:pt x="20455" y="50034"/>
                    <a:pt x="20491" y="50022"/>
                    <a:pt x="20527" y="49998"/>
                  </a:cubicBezTo>
                  <a:cubicBezTo>
                    <a:pt x="20670" y="49927"/>
                    <a:pt x="20825" y="49855"/>
                    <a:pt x="20967" y="49784"/>
                  </a:cubicBezTo>
                  <a:cubicBezTo>
                    <a:pt x="21015" y="49760"/>
                    <a:pt x="21051" y="49748"/>
                    <a:pt x="21098" y="49724"/>
                  </a:cubicBezTo>
                  <a:cubicBezTo>
                    <a:pt x="21574" y="49517"/>
                    <a:pt x="22095" y="49356"/>
                    <a:pt x="22606" y="49356"/>
                  </a:cubicBezTo>
                  <a:cubicBezTo>
                    <a:pt x="22683" y="49356"/>
                    <a:pt x="22760" y="49359"/>
                    <a:pt x="22837" y="49367"/>
                  </a:cubicBezTo>
                  <a:cubicBezTo>
                    <a:pt x="22932" y="49379"/>
                    <a:pt x="23015" y="49391"/>
                    <a:pt x="23111" y="49403"/>
                  </a:cubicBezTo>
                  <a:cubicBezTo>
                    <a:pt x="23242" y="49439"/>
                    <a:pt x="23372" y="49486"/>
                    <a:pt x="23503" y="49546"/>
                  </a:cubicBezTo>
                  <a:cubicBezTo>
                    <a:pt x="24004" y="49796"/>
                    <a:pt x="24385" y="50296"/>
                    <a:pt x="24385" y="50832"/>
                  </a:cubicBezTo>
                  <a:cubicBezTo>
                    <a:pt x="24385" y="50879"/>
                    <a:pt x="24373" y="50915"/>
                    <a:pt x="24373" y="50963"/>
                  </a:cubicBezTo>
                  <a:cubicBezTo>
                    <a:pt x="24265" y="51701"/>
                    <a:pt x="23468" y="52367"/>
                    <a:pt x="23623" y="53034"/>
                  </a:cubicBezTo>
                  <a:cubicBezTo>
                    <a:pt x="23634" y="53094"/>
                    <a:pt x="23658" y="53141"/>
                    <a:pt x="23682" y="53201"/>
                  </a:cubicBezTo>
                  <a:cubicBezTo>
                    <a:pt x="23832" y="53510"/>
                    <a:pt x="24178" y="53661"/>
                    <a:pt x="24526" y="53661"/>
                  </a:cubicBezTo>
                  <a:cubicBezTo>
                    <a:pt x="24648" y="53661"/>
                    <a:pt x="24770" y="53643"/>
                    <a:pt x="24885" y="53606"/>
                  </a:cubicBezTo>
                  <a:cubicBezTo>
                    <a:pt x="25218" y="53487"/>
                    <a:pt x="25480" y="53260"/>
                    <a:pt x="25718" y="52998"/>
                  </a:cubicBezTo>
                  <a:cubicBezTo>
                    <a:pt x="25789" y="52903"/>
                    <a:pt x="25861" y="52808"/>
                    <a:pt x="25932" y="52725"/>
                  </a:cubicBezTo>
                  <a:cubicBezTo>
                    <a:pt x="26028" y="52594"/>
                    <a:pt x="26111" y="52475"/>
                    <a:pt x="26194" y="52344"/>
                  </a:cubicBezTo>
                  <a:cubicBezTo>
                    <a:pt x="26540" y="51832"/>
                    <a:pt x="26813" y="51284"/>
                    <a:pt x="27028" y="50701"/>
                  </a:cubicBezTo>
                  <a:cubicBezTo>
                    <a:pt x="27194" y="50272"/>
                    <a:pt x="27313" y="49831"/>
                    <a:pt x="27397" y="49379"/>
                  </a:cubicBezTo>
                  <a:cubicBezTo>
                    <a:pt x="27599" y="48343"/>
                    <a:pt x="27218" y="47010"/>
                    <a:pt x="27754" y="46105"/>
                  </a:cubicBezTo>
                  <a:cubicBezTo>
                    <a:pt x="29504" y="43128"/>
                    <a:pt x="35243" y="44200"/>
                    <a:pt x="36243" y="40890"/>
                  </a:cubicBezTo>
                  <a:cubicBezTo>
                    <a:pt x="36696" y="39378"/>
                    <a:pt x="35767" y="37687"/>
                    <a:pt x="36267" y="36187"/>
                  </a:cubicBezTo>
                  <a:cubicBezTo>
                    <a:pt x="36303" y="36104"/>
                    <a:pt x="36326" y="36020"/>
                    <a:pt x="36374" y="35949"/>
                  </a:cubicBezTo>
                  <a:cubicBezTo>
                    <a:pt x="36588" y="35473"/>
                    <a:pt x="36981" y="35080"/>
                    <a:pt x="37434" y="34818"/>
                  </a:cubicBezTo>
                  <a:cubicBezTo>
                    <a:pt x="37851" y="34580"/>
                    <a:pt x="38330" y="34444"/>
                    <a:pt x="38810" y="34444"/>
                  </a:cubicBezTo>
                  <a:cubicBezTo>
                    <a:pt x="39028" y="34444"/>
                    <a:pt x="39246" y="34472"/>
                    <a:pt x="39458" y="34532"/>
                  </a:cubicBezTo>
                  <a:cubicBezTo>
                    <a:pt x="39541" y="34544"/>
                    <a:pt x="39625" y="34580"/>
                    <a:pt x="39696" y="34615"/>
                  </a:cubicBezTo>
                  <a:cubicBezTo>
                    <a:pt x="40756" y="35044"/>
                    <a:pt x="41399" y="36246"/>
                    <a:pt x="41279" y="37366"/>
                  </a:cubicBezTo>
                  <a:cubicBezTo>
                    <a:pt x="41268" y="37461"/>
                    <a:pt x="41256" y="37544"/>
                    <a:pt x="41232" y="37639"/>
                  </a:cubicBezTo>
                  <a:cubicBezTo>
                    <a:pt x="41196" y="37806"/>
                    <a:pt x="41137" y="37973"/>
                    <a:pt x="41065" y="38128"/>
                  </a:cubicBezTo>
                  <a:cubicBezTo>
                    <a:pt x="41089" y="38175"/>
                    <a:pt x="41125" y="38211"/>
                    <a:pt x="41149" y="38247"/>
                  </a:cubicBezTo>
                  <a:cubicBezTo>
                    <a:pt x="41399" y="38549"/>
                    <a:pt x="41731" y="38679"/>
                    <a:pt x="42091" y="38679"/>
                  </a:cubicBezTo>
                  <a:cubicBezTo>
                    <a:pt x="43050" y="38679"/>
                    <a:pt x="44208" y="37758"/>
                    <a:pt x="44554" y="36711"/>
                  </a:cubicBezTo>
                  <a:cubicBezTo>
                    <a:pt x="44732" y="36175"/>
                    <a:pt x="44839" y="35603"/>
                    <a:pt x="44947" y="35032"/>
                  </a:cubicBezTo>
                  <a:cubicBezTo>
                    <a:pt x="44994" y="34806"/>
                    <a:pt x="45030" y="34591"/>
                    <a:pt x="45089" y="34377"/>
                  </a:cubicBezTo>
                  <a:cubicBezTo>
                    <a:pt x="45089" y="34365"/>
                    <a:pt x="45089" y="34365"/>
                    <a:pt x="45089" y="34353"/>
                  </a:cubicBezTo>
                  <a:cubicBezTo>
                    <a:pt x="45137" y="34163"/>
                    <a:pt x="45185" y="33984"/>
                    <a:pt x="45244" y="33818"/>
                  </a:cubicBezTo>
                  <a:cubicBezTo>
                    <a:pt x="45244" y="33794"/>
                    <a:pt x="45256" y="33782"/>
                    <a:pt x="45256" y="33758"/>
                  </a:cubicBezTo>
                  <a:cubicBezTo>
                    <a:pt x="45316" y="33591"/>
                    <a:pt x="45375" y="33437"/>
                    <a:pt x="45447" y="33282"/>
                  </a:cubicBezTo>
                  <a:cubicBezTo>
                    <a:pt x="45578" y="33032"/>
                    <a:pt x="45721" y="32782"/>
                    <a:pt x="45911" y="32567"/>
                  </a:cubicBezTo>
                  <a:cubicBezTo>
                    <a:pt x="45971" y="32496"/>
                    <a:pt x="46042" y="32425"/>
                    <a:pt x="46113" y="32365"/>
                  </a:cubicBezTo>
                  <a:cubicBezTo>
                    <a:pt x="47542" y="31043"/>
                    <a:pt x="50066" y="31698"/>
                    <a:pt x="51555" y="30424"/>
                  </a:cubicBezTo>
                  <a:cubicBezTo>
                    <a:pt x="52007" y="30031"/>
                    <a:pt x="52293" y="29531"/>
                    <a:pt x="52448" y="28972"/>
                  </a:cubicBezTo>
                  <a:cubicBezTo>
                    <a:pt x="52495" y="28769"/>
                    <a:pt x="52531" y="28555"/>
                    <a:pt x="52555" y="28341"/>
                  </a:cubicBezTo>
                  <a:cubicBezTo>
                    <a:pt x="52567" y="28281"/>
                    <a:pt x="52567" y="28234"/>
                    <a:pt x="52579" y="28174"/>
                  </a:cubicBezTo>
                  <a:cubicBezTo>
                    <a:pt x="52579" y="28067"/>
                    <a:pt x="52590" y="27948"/>
                    <a:pt x="52590" y="27841"/>
                  </a:cubicBezTo>
                  <a:cubicBezTo>
                    <a:pt x="52590" y="27067"/>
                    <a:pt x="52436" y="26245"/>
                    <a:pt x="52221" y="25519"/>
                  </a:cubicBezTo>
                  <a:cubicBezTo>
                    <a:pt x="51983" y="24757"/>
                    <a:pt x="51697" y="23995"/>
                    <a:pt x="51316" y="23292"/>
                  </a:cubicBezTo>
                  <a:cubicBezTo>
                    <a:pt x="51281" y="23245"/>
                    <a:pt x="51245" y="23185"/>
                    <a:pt x="51221" y="23126"/>
                  </a:cubicBezTo>
                  <a:cubicBezTo>
                    <a:pt x="51090" y="22911"/>
                    <a:pt x="50959" y="22697"/>
                    <a:pt x="50816" y="22495"/>
                  </a:cubicBezTo>
                  <a:cubicBezTo>
                    <a:pt x="50495" y="22042"/>
                    <a:pt x="50114" y="21626"/>
                    <a:pt x="49685" y="21280"/>
                  </a:cubicBezTo>
                  <a:cubicBezTo>
                    <a:pt x="48884" y="20632"/>
                    <a:pt x="47841" y="20242"/>
                    <a:pt x="46830" y="20242"/>
                  </a:cubicBezTo>
                  <a:cubicBezTo>
                    <a:pt x="46190" y="20242"/>
                    <a:pt x="45563" y="20398"/>
                    <a:pt x="45018" y="20745"/>
                  </a:cubicBezTo>
                  <a:cubicBezTo>
                    <a:pt x="44554" y="21042"/>
                    <a:pt x="44197" y="21423"/>
                    <a:pt x="43899" y="21864"/>
                  </a:cubicBezTo>
                  <a:cubicBezTo>
                    <a:pt x="43161" y="23007"/>
                    <a:pt x="42875" y="24543"/>
                    <a:pt x="42470" y="25900"/>
                  </a:cubicBezTo>
                  <a:cubicBezTo>
                    <a:pt x="42351" y="26317"/>
                    <a:pt x="42172" y="26733"/>
                    <a:pt x="41970" y="27138"/>
                  </a:cubicBezTo>
                  <a:cubicBezTo>
                    <a:pt x="41307" y="28393"/>
                    <a:pt x="40255" y="29460"/>
                    <a:pt x="39002" y="29460"/>
                  </a:cubicBezTo>
                  <a:cubicBezTo>
                    <a:pt x="38995" y="29460"/>
                    <a:pt x="38989" y="29460"/>
                    <a:pt x="38982" y="29460"/>
                  </a:cubicBezTo>
                  <a:cubicBezTo>
                    <a:pt x="38803" y="29460"/>
                    <a:pt x="38624" y="29436"/>
                    <a:pt x="38446" y="29388"/>
                  </a:cubicBezTo>
                  <a:cubicBezTo>
                    <a:pt x="38172" y="29317"/>
                    <a:pt x="37934" y="29210"/>
                    <a:pt x="37720" y="29067"/>
                  </a:cubicBezTo>
                  <a:cubicBezTo>
                    <a:pt x="36588" y="28317"/>
                    <a:pt x="36148" y="26650"/>
                    <a:pt x="35910" y="25221"/>
                  </a:cubicBezTo>
                  <a:cubicBezTo>
                    <a:pt x="35898" y="25138"/>
                    <a:pt x="35886" y="25043"/>
                    <a:pt x="35874" y="24947"/>
                  </a:cubicBezTo>
                  <a:cubicBezTo>
                    <a:pt x="35564" y="23114"/>
                    <a:pt x="35291" y="21245"/>
                    <a:pt x="35541" y="19411"/>
                  </a:cubicBezTo>
                  <a:cubicBezTo>
                    <a:pt x="35553" y="19280"/>
                    <a:pt x="35576" y="19149"/>
                    <a:pt x="35600" y="19018"/>
                  </a:cubicBezTo>
                  <a:cubicBezTo>
                    <a:pt x="35815" y="17839"/>
                    <a:pt x="36303" y="16684"/>
                    <a:pt x="37053" y="15756"/>
                  </a:cubicBezTo>
                  <a:cubicBezTo>
                    <a:pt x="37517" y="15172"/>
                    <a:pt x="38089" y="14684"/>
                    <a:pt x="38767" y="14351"/>
                  </a:cubicBezTo>
                  <a:cubicBezTo>
                    <a:pt x="38886" y="14291"/>
                    <a:pt x="38993" y="14244"/>
                    <a:pt x="39124" y="14196"/>
                  </a:cubicBezTo>
                  <a:cubicBezTo>
                    <a:pt x="39934" y="13887"/>
                    <a:pt x="40791" y="13803"/>
                    <a:pt x="41672" y="13767"/>
                  </a:cubicBezTo>
                  <a:cubicBezTo>
                    <a:pt x="42792" y="13720"/>
                    <a:pt x="43935" y="13744"/>
                    <a:pt x="44994" y="13410"/>
                  </a:cubicBezTo>
                  <a:cubicBezTo>
                    <a:pt x="47006" y="12767"/>
                    <a:pt x="48399" y="10993"/>
                    <a:pt x="49661" y="9303"/>
                  </a:cubicBezTo>
                  <a:cubicBezTo>
                    <a:pt x="50269" y="8493"/>
                    <a:pt x="51769" y="6933"/>
                    <a:pt x="52912" y="5326"/>
                  </a:cubicBezTo>
                  <a:cubicBezTo>
                    <a:pt x="52948" y="5278"/>
                    <a:pt x="52983" y="5219"/>
                    <a:pt x="53031" y="5159"/>
                  </a:cubicBezTo>
                  <a:cubicBezTo>
                    <a:pt x="53102" y="5052"/>
                    <a:pt x="53174" y="4945"/>
                    <a:pt x="53257" y="4826"/>
                  </a:cubicBezTo>
                  <a:cubicBezTo>
                    <a:pt x="53305" y="4743"/>
                    <a:pt x="53364" y="4647"/>
                    <a:pt x="53424" y="4564"/>
                  </a:cubicBezTo>
                  <a:cubicBezTo>
                    <a:pt x="53448" y="4516"/>
                    <a:pt x="53471" y="4481"/>
                    <a:pt x="53507" y="4433"/>
                  </a:cubicBezTo>
                  <a:cubicBezTo>
                    <a:pt x="53555" y="4350"/>
                    <a:pt x="53602" y="4254"/>
                    <a:pt x="53662" y="4171"/>
                  </a:cubicBezTo>
                  <a:cubicBezTo>
                    <a:pt x="53686" y="4112"/>
                    <a:pt x="53722" y="4064"/>
                    <a:pt x="53745" y="4004"/>
                  </a:cubicBezTo>
                  <a:cubicBezTo>
                    <a:pt x="53972" y="3588"/>
                    <a:pt x="54138" y="3195"/>
                    <a:pt x="54245" y="2814"/>
                  </a:cubicBezTo>
                  <a:cubicBezTo>
                    <a:pt x="54257" y="2754"/>
                    <a:pt x="54269" y="2707"/>
                    <a:pt x="54281" y="2659"/>
                  </a:cubicBezTo>
                  <a:cubicBezTo>
                    <a:pt x="54329" y="2445"/>
                    <a:pt x="54364" y="2230"/>
                    <a:pt x="54353" y="2028"/>
                  </a:cubicBezTo>
                  <a:cubicBezTo>
                    <a:pt x="54341" y="1385"/>
                    <a:pt x="54031" y="849"/>
                    <a:pt x="53281" y="504"/>
                  </a:cubicBezTo>
                  <a:cubicBezTo>
                    <a:pt x="52769" y="254"/>
                    <a:pt x="52126" y="111"/>
                    <a:pt x="51412" y="52"/>
                  </a:cubicBezTo>
                  <a:cubicBezTo>
                    <a:pt x="51185" y="28"/>
                    <a:pt x="50935" y="16"/>
                    <a:pt x="50685" y="4"/>
                  </a:cubicBezTo>
                  <a:cubicBezTo>
                    <a:pt x="50582" y="1"/>
                    <a:pt x="50477" y="0"/>
                    <a:pt x="50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76;p57">
              <a:extLst>
                <a:ext uri="{FF2B5EF4-FFF2-40B4-BE49-F238E27FC236}">
                  <a16:creationId xmlns:a16="http://schemas.microsoft.com/office/drawing/2014/main" id="{EF21D9CB-1C25-42D8-B297-E2943A247BED}"/>
                </a:ext>
              </a:extLst>
            </p:cNvPr>
            <p:cNvSpPr/>
            <p:nvPr/>
          </p:nvSpPr>
          <p:spPr>
            <a:xfrm>
              <a:off x="7928037" y="2658856"/>
              <a:ext cx="537407" cy="863069"/>
            </a:xfrm>
            <a:custGeom>
              <a:avLst/>
              <a:gdLst/>
              <a:ahLst/>
              <a:cxnLst/>
              <a:rect l="l" t="t" r="r" b="b"/>
              <a:pathLst>
                <a:path w="27730" h="44534" extrusionOk="0">
                  <a:moveTo>
                    <a:pt x="10737" y="1"/>
                  </a:moveTo>
                  <a:cubicBezTo>
                    <a:pt x="10425" y="1"/>
                    <a:pt x="10118" y="69"/>
                    <a:pt x="9823" y="231"/>
                  </a:cubicBezTo>
                  <a:cubicBezTo>
                    <a:pt x="9275" y="529"/>
                    <a:pt x="8930" y="1088"/>
                    <a:pt x="8608" y="1636"/>
                  </a:cubicBezTo>
                  <a:cubicBezTo>
                    <a:pt x="6346" y="5481"/>
                    <a:pt x="4072" y="9327"/>
                    <a:pt x="1810" y="13161"/>
                  </a:cubicBezTo>
                  <a:cubicBezTo>
                    <a:pt x="1096" y="14364"/>
                    <a:pt x="381" y="15602"/>
                    <a:pt x="191" y="16971"/>
                  </a:cubicBezTo>
                  <a:cubicBezTo>
                    <a:pt x="0" y="18352"/>
                    <a:pt x="464" y="19912"/>
                    <a:pt x="1667" y="20614"/>
                  </a:cubicBezTo>
                  <a:cubicBezTo>
                    <a:pt x="536" y="21555"/>
                    <a:pt x="1417" y="23508"/>
                    <a:pt x="2739" y="24127"/>
                  </a:cubicBezTo>
                  <a:cubicBezTo>
                    <a:pt x="4060" y="24758"/>
                    <a:pt x="5608" y="24639"/>
                    <a:pt x="7001" y="25079"/>
                  </a:cubicBezTo>
                  <a:cubicBezTo>
                    <a:pt x="8394" y="25532"/>
                    <a:pt x="9692" y="27067"/>
                    <a:pt x="9013" y="28353"/>
                  </a:cubicBezTo>
                  <a:cubicBezTo>
                    <a:pt x="8442" y="29413"/>
                    <a:pt x="6870" y="29627"/>
                    <a:pt x="6334" y="30699"/>
                  </a:cubicBezTo>
                  <a:cubicBezTo>
                    <a:pt x="6084" y="31199"/>
                    <a:pt x="6108" y="31794"/>
                    <a:pt x="6144" y="32354"/>
                  </a:cubicBezTo>
                  <a:cubicBezTo>
                    <a:pt x="6406" y="36414"/>
                    <a:pt x="6668" y="40474"/>
                    <a:pt x="6918" y="44534"/>
                  </a:cubicBezTo>
                  <a:cubicBezTo>
                    <a:pt x="19800" y="34473"/>
                    <a:pt x="27670" y="16769"/>
                    <a:pt x="27730" y="433"/>
                  </a:cubicBezTo>
                  <a:lnTo>
                    <a:pt x="27730" y="433"/>
                  </a:lnTo>
                  <a:cubicBezTo>
                    <a:pt x="25585" y="2169"/>
                    <a:pt x="22826" y="3056"/>
                    <a:pt x="20073" y="3056"/>
                  </a:cubicBezTo>
                  <a:cubicBezTo>
                    <a:pt x="17859" y="3056"/>
                    <a:pt x="15648" y="2482"/>
                    <a:pt x="13764" y="1314"/>
                  </a:cubicBezTo>
                  <a:cubicBezTo>
                    <a:pt x="12834" y="731"/>
                    <a:pt x="11757" y="1"/>
                    <a:pt x="10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77;p57">
              <a:extLst>
                <a:ext uri="{FF2B5EF4-FFF2-40B4-BE49-F238E27FC236}">
                  <a16:creationId xmlns:a16="http://schemas.microsoft.com/office/drawing/2014/main" id="{70A0F9F0-F774-46A9-99AD-5137A9232B82}"/>
                </a:ext>
              </a:extLst>
            </p:cNvPr>
            <p:cNvSpPr/>
            <p:nvPr/>
          </p:nvSpPr>
          <p:spPr>
            <a:xfrm>
              <a:off x="8020557" y="1956776"/>
              <a:ext cx="427813" cy="617505"/>
            </a:xfrm>
            <a:custGeom>
              <a:avLst/>
              <a:gdLst/>
              <a:ahLst/>
              <a:cxnLst/>
              <a:rect l="l" t="t" r="r" b="b"/>
              <a:pathLst>
                <a:path w="22075" h="31863" extrusionOk="0">
                  <a:moveTo>
                    <a:pt x="9073" y="1"/>
                  </a:moveTo>
                  <a:cubicBezTo>
                    <a:pt x="8490" y="882"/>
                    <a:pt x="8228" y="1692"/>
                    <a:pt x="7656" y="2573"/>
                  </a:cubicBezTo>
                  <a:cubicBezTo>
                    <a:pt x="7811" y="4025"/>
                    <a:pt x="8049" y="5645"/>
                    <a:pt x="9204" y="6526"/>
                  </a:cubicBezTo>
                  <a:cubicBezTo>
                    <a:pt x="9811" y="7002"/>
                    <a:pt x="10573" y="7180"/>
                    <a:pt x="11288" y="7454"/>
                  </a:cubicBezTo>
                  <a:cubicBezTo>
                    <a:pt x="13800" y="8419"/>
                    <a:pt x="15883" y="10800"/>
                    <a:pt x="15872" y="13491"/>
                  </a:cubicBezTo>
                  <a:cubicBezTo>
                    <a:pt x="15860" y="14146"/>
                    <a:pt x="15717" y="14836"/>
                    <a:pt x="15252" y="15300"/>
                  </a:cubicBezTo>
                  <a:cubicBezTo>
                    <a:pt x="14946" y="15599"/>
                    <a:pt x="14625" y="15794"/>
                    <a:pt x="14293" y="15794"/>
                  </a:cubicBezTo>
                  <a:cubicBezTo>
                    <a:pt x="14108" y="15794"/>
                    <a:pt x="13920" y="15734"/>
                    <a:pt x="13728" y="15598"/>
                  </a:cubicBezTo>
                  <a:cubicBezTo>
                    <a:pt x="13109" y="15146"/>
                    <a:pt x="12800" y="14384"/>
                    <a:pt x="12550" y="13657"/>
                  </a:cubicBezTo>
                  <a:cubicBezTo>
                    <a:pt x="12300" y="12931"/>
                    <a:pt x="12050" y="12157"/>
                    <a:pt x="11490" y="11633"/>
                  </a:cubicBezTo>
                  <a:cubicBezTo>
                    <a:pt x="11179" y="11348"/>
                    <a:pt x="10740" y="11179"/>
                    <a:pt x="10324" y="11179"/>
                  </a:cubicBezTo>
                  <a:cubicBezTo>
                    <a:pt x="9977" y="11179"/>
                    <a:pt x="9646" y="11297"/>
                    <a:pt x="9418" y="11562"/>
                  </a:cubicBezTo>
                  <a:cubicBezTo>
                    <a:pt x="9835" y="12455"/>
                    <a:pt x="10252" y="13431"/>
                    <a:pt x="10073" y="14396"/>
                  </a:cubicBezTo>
                  <a:cubicBezTo>
                    <a:pt x="9919" y="15174"/>
                    <a:pt x="9176" y="15868"/>
                    <a:pt x="8437" y="15868"/>
                  </a:cubicBezTo>
                  <a:cubicBezTo>
                    <a:pt x="8261" y="15868"/>
                    <a:pt x="8086" y="15828"/>
                    <a:pt x="7918" y="15741"/>
                  </a:cubicBezTo>
                  <a:cubicBezTo>
                    <a:pt x="7763" y="16443"/>
                    <a:pt x="7597" y="17146"/>
                    <a:pt x="7430" y="17860"/>
                  </a:cubicBezTo>
                  <a:cubicBezTo>
                    <a:pt x="6798" y="17416"/>
                    <a:pt x="6025" y="17190"/>
                    <a:pt x="5251" y="17190"/>
                  </a:cubicBezTo>
                  <a:cubicBezTo>
                    <a:pt x="4698" y="17190"/>
                    <a:pt x="4145" y="17306"/>
                    <a:pt x="3644" y="17539"/>
                  </a:cubicBezTo>
                  <a:cubicBezTo>
                    <a:pt x="2441" y="18098"/>
                    <a:pt x="1584" y="18980"/>
                    <a:pt x="1489" y="20301"/>
                  </a:cubicBezTo>
                  <a:cubicBezTo>
                    <a:pt x="1382" y="21670"/>
                    <a:pt x="1" y="22790"/>
                    <a:pt x="167" y="24159"/>
                  </a:cubicBezTo>
                  <a:cubicBezTo>
                    <a:pt x="251" y="24849"/>
                    <a:pt x="751" y="25457"/>
                    <a:pt x="1370" y="25778"/>
                  </a:cubicBezTo>
                  <a:cubicBezTo>
                    <a:pt x="1854" y="26029"/>
                    <a:pt x="2404" y="26135"/>
                    <a:pt x="2956" y="26135"/>
                  </a:cubicBezTo>
                  <a:cubicBezTo>
                    <a:pt x="3110" y="26135"/>
                    <a:pt x="3265" y="26127"/>
                    <a:pt x="3418" y="26111"/>
                  </a:cubicBezTo>
                  <a:cubicBezTo>
                    <a:pt x="4561" y="26016"/>
                    <a:pt x="5680" y="25552"/>
                    <a:pt x="6478" y="24742"/>
                  </a:cubicBezTo>
                  <a:cubicBezTo>
                    <a:pt x="7275" y="23921"/>
                    <a:pt x="7740" y="22754"/>
                    <a:pt x="7597" y="21623"/>
                  </a:cubicBezTo>
                  <a:cubicBezTo>
                    <a:pt x="7823" y="21551"/>
                    <a:pt x="8037" y="21480"/>
                    <a:pt x="8263" y="21396"/>
                  </a:cubicBezTo>
                  <a:cubicBezTo>
                    <a:pt x="8629" y="20782"/>
                    <a:pt x="9160" y="20548"/>
                    <a:pt x="9766" y="20548"/>
                  </a:cubicBezTo>
                  <a:cubicBezTo>
                    <a:pt x="10205" y="20548"/>
                    <a:pt x="10683" y="20671"/>
                    <a:pt x="11169" y="20861"/>
                  </a:cubicBezTo>
                  <a:cubicBezTo>
                    <a:pt x="12335" y="21301"/>
                    <a:pt x="13157" y="22397"/>
                    <a:pt x="13526" y="23587"/>
                  </a:cubicBezTo>
                  <a:cubicBezTo>
                    <a:pt x="14014" y="25171"/>
                    <a:pt x="13645" y="27135"/>
                    <a:pt x="12264" y="28052"/>
                  </a:cubicBezTo>
                  <a:cubicBezTo>
                    <a:pt x="13288" y="28016"/>
                    <a:pt x="14312" y="27969"/>
                    <a:pt x="15324" y="27933"/>
                  </a:cubicBezTo>
                  <a:cubicBezTo>
                    <a:pt x="15459" y="27516"/>
                    <a:pt x="15872" y="27216"/>
                    <a:pt x="16310" y="27216"/>
                  </a:cubicBezTo>
                  <a:cubicBezTo>
                    <a:pt x="16335" y="27216"/>
                    <a:pt x="16359" y="27217"/>
                    <a:pt x="16384" y="27219"/>
                  </a:cubicBezTo>
                  <a:cubicBezTo>
                    <a:pt x="16431" y="27373"/>
                    <a:pt x="16491" y="27540"/>
                    <a:pt x="16550" y="27695"/>
                  </a:cubicBezTo>
                  <a:lnTo>
                    <a:pt x="17586" y="27016"/>
                  </a:lnTo>
                  <a:cubicBezTo>
                    <a:pt x="16360" y="25516"/>
                    <a:pt x="15717" y="23552"/>
                    <a:pt x="15824" y="21611"/>
                  </a:cubicBezTo>
                  <a:cubicBezTo>
                    <a:pt x="15838" y="21284"/>
                    <a:pt x="16057" y="21161"/>
                    <a:pt x="16339" y="21161"/>
                  </a:cubicBezTo>
                  <a:cubicBezTo>
                    <a:pt x="16519" y="21161"/>
                    <a:pt x="16725" y="21211"/>
                    <a:pt x="16919" y="21289"/>
                  </a:cubicBezTo>
                  <a:cubicBezTo>
                    <a:pt x="17419" y="21480"/>
                    <a:pt x="17777" y="21908"/>
                    <a:pt x="18074" y="22361"/>
                  </a:cubicBezTo>
                  <a:cubicBezTo>
                    <a:pt x="19539" y="24659"/>
                    <a:pt x="19563" y="27790"/>
                    <a:pt x="18134" y="30100"/>
                  </a:cubicBezTo>
                  <a:cubicBezTo>
                    <a:pt x="17872" y="30529"/>
                    <a:pt x="17634" y="31219"/>
                    <a:pt x="18086" y="31422"/>
                  </a:cubicBezTo>
                  <a:cubicBezTo>
                    <a:pt x="18149" y="31450"/>
                    <a:pt x="18208" y="31462"/>
                    <a:pt x="18265" y="31462"/>
                  </a:cubicBezTo>
                  <a:cubicBezTo>
                    <a:pt x="18820" y="31462"/>
                    <a:pt x="19144" y="30262"/>
                    <a:pt x="19783" y="30262"/>
                  </a:cubicBezTo>
                  <a:cubicBezTo>
                    <a:pt x="19804" y="30262"/>
                    <a:pt x="19826" y="30264"/>
                    <a:pt x="19848" y="30267"/>
                  </a:cubicBezTo>
                  <a:cubicBezTo>
                    <a:pt x="20134" y="30588"/>
                    <a:pt x="20420" y="30921"/>
                    <a:pt x="20717" y="31243"/>
                  </a:cubicBezTo>
                  <a:cubicBezTo>
                    <a:pt x="20967" y="31517"/>
                    <a:pt x="21110" y="31600"/>
                    <a:pt x="21384" y="31862"/>
                  </a:cubicBezTo>
                  <a:cubicBezTo>
                    <a:pt x="21610" y="31612"/>
                    <a:pt x="21849" y="31350"/>
                    <a:pt x="22075" y="31100"/>
                  </a:cubicBezTo>
                  <a:cubicBezTo>
                    <a:pt x="21515" y="19349"/>
                    <a:pt x="16800" y="887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78;p57">
              <a:extLst>
                <a:ext uri="{FF2B5EF4-FFF2-40B4-BE49-F238E27FC236}">
                  <a16:creationId xmlns:a16="http://schemas.microsoft.com/office/drawing/2014/main" id="{3E0AA30E-C293-44BE-8C13-8CB3A86672A2}"/>
                </a:ext>
              </a:extLst>
            </p:cNvPr>
            <p:cNvSpPr/>
            <p:nvPr/>
          </p:nvSpPr>
          <p:spPr>
            <a:xfrm>
              <a:off x="7538537" y="1697511"/>
              <a:ext cx="537427" cy="392658"/>
            </a:xfrm>
            <a:custGeom>
              <a:avLst/>
              <a:gdLst/>
              <a:ahLst/>
              <a:cxnLst/>
              <a:rect l="l" t="t" r="r" b="b"/>
              <a:pathLst>
                <a:path w="27731" h="20261" extrusionOk="0">
                  <a:moveTo>
                    <a:pt x="7262" y="0"/>
                  </a:moveTo>
                  <a:cubicBezTo>
                    <a:pt x="4011" y="0"/>
                    <a:pt x="1538" y="1348"/>
                    <a:pt x="1060" y="4628"/>
                  </a:cubicBezTo>
                  <a:cubicBezTo>
                    <a:pt x="0" y="11867"/>
                    <a:pt x="13383" y="14748"/>
                    <a:pt x="17657" y="18380"/>
                  </a:cubicBezTo>
                  <a:cubicBezTo>
                    <a:pt x="18995" y="19523"/>
                    <a:pt x="20895" y="20261"/>
                    <a:pt x="22659" y="20261"/>
                  </a:cubicBezTo>
                  <a:cubicBezTo>
                    <a:pt x="24678" y="20261"/>
                    <a:pt x="26518" y="19295"/>
                    <a:pt x="27135" y="16868"/>
                  </a:cubicBezTo>
                  <a:cubicBezTo>
                    <a:pt x="27730" y="14522"/>
                    <a:pt x="26980" y="12093"/>
                    <a:pt x="25396" y="9831"/>
                  </a:cubicBezTo>
                  <a:cubicBezTo>
                    <a:pt x="21620" y="4436"/>
                    <a:pt x="13160" y="0"/>
                    <a:pt x="7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79;p57">
              <a:extLst>
                <a:ext uri="{FF2B5EF4-FFF2-40B4-BE49-F238E27FC236}">
                  <a16:creationId xmlns:a16="http://schemas.microsoft.com/office/drawing/2014/main" id="{E443CAC0-CBEF-48C8-83DE-773B9FCD4DE0}"/>
                </a:ext>
              </a:extLst>
            </p:cNvPr>
            <p:cNvSpPr/>
            <p:nvPr/>
          </p:nvSpPr>
          <p:spPr>
            <a:xfrm>
              <a:off x="7356714" y="1634797"/>
              <a:ext cx="171920" cy="174284"/>
            </a:xfrm>
            <a:custGeom>
              <a:avLst/>
              <a:gdLst/>
              <a:ahLst/>
              <a:cxnLst/>
              <a:rect l="l" t="t" r="r" b="b"/>
              <a:pathLst>
                <a:path w="8871" h="8993" extrusionOk="0">
                  <a:moveTo>
                    <a:pt x="5344" y="1"/>
                  </a:moveTo>
                  <a:cubicBezTo>
                    <a:pt x="4979" y="1"/>
                    <a:pt x="4613" y="44"/>
                    <a:pt x="4263" y="125"/>
                  </a:cubicBezTo>
                  <a:cubicBezTo>
                    <a:pt x="2227" y="589"/>
                    <a:pt x="477" y="2316"/>
                    <a:pt x="238" y="4387"/>
                  </a:cubicBezTo>
                  <a:cubicBezTo>
                    <a:pt x="0" y="6447"/>
                    <a:pt x="1489" y="8650"/>
                    <a:pt x="3548" y="8959"/>
                  </a:cubicBezTo>
                  <a:cubicBezTo>
                    <a:pt x="3698" y="8982"/>
                    <a:pt x="3848" y="8993"/>
                    <a:pt x="3998" y="8993"/>
                  </a:cubicBezTo>
                  <a:cubicBezTo>
                    <a:pt x="5910" y="8993"/>
                    <a:pt x="7757" y="7226"/>
                    <a:pt x="7525" y="5316"/>
                  </a:cubicBezTo>
                  <a:lnTo>
                    <a:pt x="8001" y="4125"/>
                  </a:lnTo>
                  <a:cubicBezTo>
                    <a:pt x="8870" y="3256"/>
                    <a:pt x="8644" y="1661"/>
                    <a:pt x="7727" y="839"/>
                  </a:cubicBezTo>
                  <a:cubicBezTo>
                    <a:pt x="7089" y="251"/>
                    <a:pt x="6219" y="1"/>
                    <a:pt x="5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80;p57">
              <a:extLst>
                <a:ext uri="{FF2B5EF4-FFF2-40B4-BE49-F238E27FC236}">
                  <a16:creationId xmlns:a16="http://schemas.microsoft.com/office/drawing/2014/main" id="{E7116C64-3FD7-42ED-B69A-A79924C2BF4E}"/>
                </a:ext>
              </a:extLst>
            </p:cNvPr>
            <p:cNvSpPr/>
            <p:nvPr/>
          </p:nvSpPr>
          <p:spPr>
            <a:xfrm>
              <a:off x="7750981" y="2829070"/>
              <a:ext cx="118005" cy="201668"/>
            </a:xfrm>
            <a:custGeom>
              <a:avLst/>
              <a:gdLst/>
              <a:ahLst/>
              <a:cxnLst/>
              <a:rect l="l" t="t" r="r" b="b"/>
              <a:pathLst>
                <a:path w="6089" h="10406" extrusionOk="0">
                  <a:moveTo>
                    <a:pt x="2948" y="0"/>
                  </a:moveTo>
                  <a:cubicBezTo>
                    <a:pt x="2274" y="0"/>
                    <a:pt x="1598" y="215"/>
                    <a:pt x="1076" y="639"/>
                  </a:cubicBezTo>
                  <a:cubicBezTo>
                    <a:pt x="376" y="1216"/>
                    <a:pt x="0" y="2134"/>
                    <a:pt x="28" y="3035"/>
                  </a:cubicBezTo>
                  <a:lnTo>
                    <a:pt x="28" y="3035"/>
                  </a:lnTo>
                  <a:lnTo>
                    <a:pt x="28" y="3033"/>
                  </a:lnTo>
                  <a:lnTo>
                    <a:pt x="28" y="3033"/>
                  </a:lnTo>
                  <a:cubicBezTo>
                    <a:pt x="28" y="3034"/>
                    <a:pt x="28" y="3036"/>
                    <a:pt x="28" y="3037"/>
                  </a:cubicBezTo>
                  <a:lnTo>
                    <a:pt x="28" y="3037"/>
                  </a:lnTo>
                  <a:cubicBezTo>
                    <a:pt x="35" y="3243"/>
                    <a:pt x="62" y="3447"/>
                    <a:pt x="112" y="3646"/>
                  </a:cubicBezTo>
                  <a:lnTo>
                    <a:pt x="112" y="3646"/>
                  </a:lnTo>
                  <a:cubicBezTo>
                    <a:pt x="310" y="5094"/>
                    <a:pt x="508" y="6534"/>
                    <a:pt x="707" y="7974"/>
                  </a:cubicBezTo>
                  <a:cubicBezTo>
                    <a:pt x="814" y="8783"/>
                    <a:pt x="980" y="9688"/>
                    <a:pt x="1659" y="10141"/>
                  </a:cubicBezTo>
                  <a:cubicBezTo>
                    <a:pt x="1922" y="10324"/>
                    <a:pt x="2225" y="10405"/>
                    <a:pt x="2536" y="10405"/>
                  </a:cubicBezTo>
                  <a:cubicBezTo>
                    <a:pt x="3114" y="10405"/>
                    <a:pt x="3718" y="10126"/>
                    <a:pt x="4136" y="9700"/>
                  </a:cubicBezTo>
                  <a:cubicBezTo>
                    <a:pt x="4778" y="9045"/>
                    <a:pt x="5076" y="8152"/>
                    <a:pt x="5350" y="7283"/>
                  </a:cubicBezTo>
                  <a:cubicBezTo>
                    <a:pt x="5719" y="6140"/>
                    <a:pt x="6088" y="4973"/>
                    <a:pt x="6088" y="3771"/>
                  </a:cubicBezTo>
                  <a:cubicBezTo>
                    <a:pt x="6088" y="2568"/>
                    <a:pt x="5671" y="1306"/>
                    <a:pt x="4707" y="568"/>
                  </a:cubicBezTo>
                  <a:cubicBezTo>
                    <a:pt x="4206" y="188"/>
                    <a:pt x="3578" y="0"/>
                    <a:pt x="2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81;p57">
              <a:extLst>
                <a:ext uri="{FF2B5EF4-FFF2-40B4-BE49-F238E27FC236}">
                  <a16:creationId xmlns:a16="http://schemas.microsoft.com/office/drawing/2014/main" id="{BD9CAFCE-DA9F-4419-BA85-CCF731598E91}"/>
                </a:ext>
              </a:extLst>
            </p:cNvPr>
            <p:cNvSpPr/>
            <p:nvPr/>
          </p:nvSpPr>
          <p:spPr>
            <a:xfrm>
              <a:off x="6208992" y="4120922"/>
              <a:ext cx="336204" cy="79632"/>
            </a:xfrm>
            <a:custGeom>
              <a:avLst/>
              <a:gdLst/>
              <a:ahLst/>
              <a:cxnLst/>
              <a:rect l="l" t="t" r="r" b="b"/>
              <a:pathLst>
                <a:path w="17348" h="4109" extrusionOk="0">
                  <a:moveTo>
                    <a:pt x="8680" y="0"/>
                  </a:moveTo>
                  <a:cubicBezTo>
                    <a:pt x="3882" y="0"/>
                    <a:pt x="1" y="917"/>
                    <a:pt x="1" y="2048"/>
                  </a:cubicBezTo>
                  <a:cubicBezTo>
                    <a:pt x="1" y="3191"/>
                    <a:pt x="3882" y="4108"/>
                    <a:pt x="8680" y="4108"/>
                  </a:cubicBezTo>
                  <a:cubicBezTo>
                    <a:pt x="13467" y="4108"/>
                    <a:pt x="17348" y="3191"/>
                    <a:pt x="17348" y="2048"/>
                  </a:cubicBezTo>
                  <a:cubicBezTo>
                    <a:pt x="17348" y="917"/>
                    <a:pt x="13467" y="0"/>
                    <a:pt x="8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2;p57">
              <a:extLst>
                <a:ext uri="{FF2B5EF4-FFF2-40B4-BE49-F238E27FC236}">
                  <a16:creationId xmlns:a16="http://schemas.microsoft.com/office/drawing/2014/main" id="{604C58EB-8158-41B1-80BE-76213126BCC0}"/>
                </a:ext>
              </a:extLst>
            </p:cNvPr>
            <p:cNvSpPr/>
            <p:nvPr/>
          </p:nvSpPr>
          <p:spPr>
            <a:xfrm>
              <a:off x="8173310" y="3895028"/>
              <a:ext cx="549888" cy="79613"/>
            </a:xfrm>
            <a:custGeom>
              <a:avLst/>
              <a:gdLst/>
              <a:ahLst/>
              <a:cxnLst/>
              <a:rect l="l" t="t" r="r" b="b"/>
              <a:pathLst>
                <a:path w="28374" h="4108" extrusionOk="0">
                  <a:moveTo>
                    <a:pt x="14193" y="0"/>
                  </a:moveTo>
                  <a:cubicBezTo>
                    <a:pt x="6358" y="0"/>
                    <a:pt x="0" y="917"/>
                    <a:pt x="0" y="2060"/>
                  </a:cubicBezTo>
                  <a:cubicBezTo>
                    <a:pt x="0" y="3191"/>
                    <a:pt x="6358" y="4108"/>
                    <a:pt x="14193" y="4108"/>
                  </a:cubicBezTo>
                  <a:cubicBezTo>
                    <a:pt x="22027" y="4108"/>
                    <a:pt x="28373" y="3191"/>
                    <a:pt x="28373" y="2060"/>
                  </a:cubicBezTo>
                  <a:cubicBezTo>
                    <a:pt x="28373" y="917"/>
                    <a:pt x="22027" y="0"/>
                    <a:pt x="14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3;p57">
              <a:extLst>
                <a:ext uri="{FF2B5EF4-FFF2-40B4-BE49-F238E27FC236}">
                  <a16:creationId xmlns:a16="http://schemas.microsoft.com/office/drawing/2014/main" id="{7C9F796F-96A1-45C8-AFEA-D6EA451452B7}"/>
                </a:ext>
              </a:extLst>
            </p:cNvPr>
            <p:cNvSpPr/>
            <p:nvPr/>
          </p:nvSpPr>
          <p:spPr>
            <a:xfrm>
              <a:off x="7044289" y="4076154"/>
              <a:ext cx="952294" cy="143548"/>
            </a:xfrm>
            <a:custGeom>
              <a:avLst/>
              <a:gdLst/>
              <a:ahLst/>
              <a:cxnLst/>
              <a:rect l="l" t="t" r="r" b="b"/>
              <a:pathLst>
                <a:path w="49138" h="7407" extrusionOk="0">
                  <a:moveTo>
                    <a:pt x="24575" y="1"/>
                  </a:moveTo>
                  <a:cubicBezTo>
                    <a:pt x="11002" y="1"/>
                    <a:pt x="0" y="1656"/>
                    <a:pt x="0" y="3704"/>
                  </a:cubicBezTo>
                  <a:cubicBezTo>
                    <a:pt x="0" y="5739"/>
                    <a:pt x="11002" y="7406"/>
                    <a:pt x="24575" y="7406"/>
                  </a:cubicBezTo>
                  <a:cubicBezTo>
                    <a:pt x="38136" y="7406"/>
                    <a:pt x="49137" y="5739"/>
                    <a:pt x="49137" y="3704"/>
                  </a:cubicBezTo>
                  <a:cubicBezTo>
                    <a:pt x="49137" y="1656"/>
                    <a:pt x="38136" y="1"/>
                    <a:pt x="24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4;p57">
              <a:extLst>
                <a:ext uri="{FF2B5EF4-FFF2-40B4-BE49-F238E27FC236}">
                  <a16:creationId xmlns:a16="http://schemas.microsoft.com/office/drawing/2014/main" id="{8C2C3B92-4ABB-41D0-942E-DC17A332E1AE}"/>
                </a:ext>
              </a:extLst>
            </p:cNvPr>
            <p:cNvSpPr/>
            <p:nvPr/>
          </p:nvSpPr>
          <p:spPr>
            <a:xfrm>
              <a:off x="7247566" y="3720124"/>
              <a:ext cx="491264" cy="132230"/>
            </a:xfrm>
            <a:custGeom>
              <a:avLst/>
              <a:gdLst/>
              <a:ahLst/>
              <a:cxnLst/>
              <a:rect l="l" t="t" r="r" b="b"/>
              <a:pathLst>
                <a:path w="25349" h="6823" extrusionOk="0">
                  <a:moveTo>
                    <a:pt x="25349" y="0"/>
                  </a:moveTo>
                  <a:cubicBezTo>
                    <a:pt x="25348" y="0"/>
                    <a:pt x="1" y="512"/>
                    <a:pt x="513" y="512"/>
                  </a:cubicBezTo>
                  <a:cubicBezTo>
                    <a:pt x="584" y="512"/>
                    <a:pt x="5085" y="6823"/>
                    <a:pt x="5085" y="6823"/>
                  </a:cubicBezTo>
                  <a:lnTo>
                    <a:pt x="22003" y="639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5;p57">
              <a:extLst>
                <a:ext uri="{FF2B5EF4-FFF2-40B4-BE49-F238E27FC236}">
                  <a16:creationId xmlns:a16="http://schemas.microsoft.com/office/drawing/2014/main" id="{3D52012F-B68C-41BA-9976-6468CC9A9392}"/>
                </a:ext>
              </a:extLst>
            </p:cNvPr>
            <p:cNvSpPr/>
            <p:nvPr/>
          </p:nvSpPr>
          <p:spPr>
            <a:xfrm>
              <a:off x="7250337" y="3721965"/>
              <a:ext cx="390429" cy="61919"/>
            </a:xfrm>
            <a:custGeom>
              <a:avLst/>
              <a:gdLst/>
              <a:ahLst/>
              <a:cxnLst/>
              <a:rect l="l" t="t" r="r" b="b"/>
              <a:pathLst>
                <a:path w="20146" h="3195" extrusionOk="0">
                  <a:moveTo>
                    <a:pt x="20146" y="1"/>
                  </a:moveTo>
                  <a:lnTo>
                    <a:pt x="20146" y="1"/>
                  </a:lnTo>
                  <a:cubicBezTo>
                    <a:pt x="12788" y="155"/>
                    <a:pt x="0" y="417"/>
                    <a:pt x="370" y="417"/>
                  </a:cubicBezTo>
                  <a:cubicBezTo>
                    <a:pt x="393" y="417"/>
                    <a:pt x="1215" y="1537"/>
                    <a:pt x="2156" y="2834"/>
                  </a:cubicBezTo>
                  <a:cubicBezTo>
                    <a:pt x="3562" y="3078"/>
                    <a:pt x="4992" y="3194"/>
                    <a:pt x="6433" y="3194"/>
                  </a:cubicBezTo>
                  <a:cubicBezTo>
                    <a:pt x="11041" y="3194"/>
                    <a:pt x="15756" y="2005"/>
                    <a:pt x="20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86;p57">
              <a:extLst>
                <a:ext uri="{FF2B5EF4-FFF2-40B4-BE49-F238E27FC236}">
                  <a16:creationId xmlns:a16="http://schemas.microsoft.com/office/drawing/2014/main" id="{3B5DF5A6-7EF2-4AA6-99FD-31665902AA77}"/>
                </a:ext>
              </a:extLst>
            </p:cNvPr>
            <p:cNvSpPr/>
            <p:nvPr/>
          </p:nvSpPr>
          <p:spPr>
            <a:xfrm>
              <a:off x="7257489" y="3676519"/>
              <a:ext cx="481341" cy="53547"/>
            </a:xfrm>
            <a:custGeom>
              <a:avLst/>
              <a:gdLst/>
              <a:ahLst/>
              <a:cxnLst/>
              <a:rect l="l" t="t" r="r" b="b"/>
              <a:pathLst>
                <a:path w="24837" h="2763" extrusionOk="0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24837" y="2250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87;p57">
              <a:extLst>
                <a:ext uri="{FF2B5EF4-FFF2-40B4-BE49-F238E27FC236}">
                  <a16:creationId xmlns:a16="http://schemas.microsoft.com/office/drawing/2014/main" id="{D23800FA-05F4-4797-8976-7AAE021B8071}"/>
                </a:ext>
              </a:extLst>
            </p:cNvPr>
            <p:cNvSpPr/>
            <p:nvPr/>
          </p:nvSpPr>
          <p:spPr>
            <a:xfrm>
              <a:off x="7257489" y="3676519"/>
              <a:ext cx="421825" cy="53547"/>
            </a:xfrm>
            <a:custGeom>
              <a:avLst/>
              <a:gdLst/>
              <a:ahLst/>
              <a:cxnLst/>
              <a:rect l="l" t="t" r="r" b="b"/>
              <a:pathLst>
                <a:path w="21766" h="2763" extrusionOk="0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13086" y="2488"/>
                  </a:lnTo>
                  <a:cubicBezTo>
                    <a:pt x="15979" y="1738"/>
                    <a:pt x="18872" y="988"/>
                    <a:pt x="21765" y="155"/>
                  </a:cubicBez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88;p57">
              <a:extLst>
                <a:ext uri="{FF2B5EF4-FFF2-40B4-BE49-F238E27FC236}">
                  <a16:creationId xmlns:a16="http://schemas.microsoft.com/office/drawing/2014/main" id="{32ACB59F-88B0-41CC-A2EA-31BFFBF873A7}"/>
                </a:ext>
              </a:extLst>
            </p:cNvPr>
            <p:cNvSpPr/>
            <p:nvPr/>
          </p:nvSpPr>
          <p:spPr>
            <a:xfrm>
              <a:off x="7672746" y="3568143"/>
              <a:ext cx="120253" cy="154381"/>
            </a:xfrm>
            <a:custGeom>
              <a:avLst/>
              <a:gdLst/>
              <a:ahLst/>
              <a:cxnLst/>
              <a:rect l="l" t="t" r="r" b="b"/>
              <a:pathLst>
                <a:path w="6205" h="7966" extrusionOk="0">
                  <a:moveTo>
                    <a:pt x="3751" y="822"/>
                  </a:moveTo>
                  <a:lnTo>
                    <a:pt x="5299" y="1357"/>
                  </a:lnTo>
                  <a:lnTo>
                    <a:pt x="5299" y="1369"/>
                  </a:lnTo>
                  <a:lnTo>
                    <a:pt x="3037" y="7346"/>
                  </a:lnTo>
                  <a:lnTo>
                    <a:pt x="1596" y="6406"/>
                  </a:lnTo>
                  <a:lnTo>
                    <a:pt x="525" y="5715"/>
                  </a:lnTo>
                  <a:lnTo>
                    <a:pt x="3751" y="822"/>
                  </a:lnTo>
                  <a:close/>
                  <a:moveTo>
                    <a:pt x="3585" y="0"/>
                  </a:moveTo>
                  <a:lnTo>
                    <a:pt x="1" y="5715"/>
                  </a:lnTo>
                  <a:lnTo>
                    <a:pt x="1442" y="6703"/>
                  </a:lnTo>
                  <a:lnTo>
                    <a:pt x="3287" y="7965"/>
                  </a:lnTo>
                  <a:lnTo>
                    <a:pt x="6204" y="810"/>
                  </a:lnTo>
                  <a:lnTo>
                    <a:pt x="5847" y="703"/>
                  </a:lnTo>
                  <a:lnTo>
                    <a:pt x="3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89;p57">
              <a:extLst>
                <a:ext uri="{FF2B5EF4-FFF2-40B4-BE49-F238E27FC236}">
                  <a16:creationId xmlns:a16="http://schemas.microsoft.com/office/drawing/2014/main" id="{61171BF4-4495-4BFE-B0D9-64DD85E79215}"/>
                </a:ext>
              </a:extLst>
            </p:cNvPr>
            <p:cNvSpPr/>
            <p:nvPr/>
          </p:nvSpPr>
          <p:spPr>
            <a:xfrm>
              <a:off x="7435397" y="3659658"/>
              <a:ext cx="93005" cy="68566"/>
            </a:xfrm>
            <a:custGeom>
              <a:avLst/>
              <a:gdLst/>
              <a:ahLst/>
              <a:cxnLst/>
              <a:rect l="l" t="t" r="r" b="b"/>
              <a:pathLst>
                <a:path w="4799" h="3538" extrusionOk="0">
                  <a:moveTo>
                    <a:pt x="0" y="1"/>
                  </a:moveTo>
                  <a:lnTo>
                    <a:pt x="107" y="3537"/>
                  </a:lnTo>
                  <a:lnTo>
                    <a:pt x="4799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90;p57">
              <a:extLst>
                <a:ext uri="{FF2B5EF4-FFF2-40B4-BE49-F238E27FC236}">
                  <a16:creationId xmlns:a16="http://schemas.microsoft.com/office/drawing/2014/main" id="{07988E33-C5A3-4FA7-B159-D1B680175689}"/>
                </a:ext>
              </a:extLst>
            </p:cNvPr>
            <p:cNvSpPr/>
            <p:nvPr/>
          </p:nvSpPr>
          <p:spPr>
            <a:xfrm>
              <a:off x="7407936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48" y="0"/>
                  </a:moveTo>
                  <a:cubicBezTo>
                    <a:pt x="1143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43" y="11978"/>
                    <a:pt x="2548" y="11978"/>
                  </a:cubicBezTo>
                  <a:lnTo>
                    <a:pt x="3834" y="11978"/>
                  </a:lnTo>
                  <a:cubicBezTo>
                    <a:pt x="5239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91;p57">
              <a:extLst>
                <a:ext uri="{FF2B5EF4-FFF2-40B4-BE49-F238E27FC236}">
                  <a16:creationId xmlns:a16="http://schemas.microsoft.com/office/drawing/2014/main" id="{0BCCA1B0-2C97-494F-BA5A-543FBCDD1F7B}"/>
                </a:ext>
              </a:extLst>
            </p:cNvPr>
            <p:cNvSpPr/>
            <p:nvPr/>
          </p:nvSpPr>
          <p:spPr>
            <a:xfrm>
              <a:off x="7407936" y="3405160"/>
              <a:ext cx="123470" cy="198451"/>
            </a:xfrm>
            <a:custGeom>
              <a:avLst/>
              <a:gdLst/>
              <a:ahLst/>
              <a:cxnLst/>
              <a:rect l="l" t="t" r="r" b="b"/>
              <a:pathLst>
                <a:path w="6371" h="10240" extrusionOk="0">
                  <a:moveTo>
                    <a:pt x="358" y="0"/>
                  </a:moveTo>
                  <a:cubicBezTo>
                    <a:pt x="131" y="429"/>
                    <a:pt x="0" y="929"/>
                    <a:pt x="0" y="1453"/>
                  </a:cubicBezTo>
                  <a:lnTo>
                    <a:pt x="0" y="7061"/>
                  </a:lnTo>
                  <a:cubicBezTo>
                    <a:pt x="0" y="8811"/>
                    <a:pt x="1429" y="10240"/>
                    <a:pt x="3191" y="10240"/>
                  </a:cubicBezTo>
                  <a:cubicBezTo>
                    <a:pt x="4953" y="10240"/>
                    <a:pt x="6370" y="8811"/>
                    <a:pt x="6370" y="7061"/>
                  </a:cubicBezTo>
                  <a:lnTo>
                    <a:pt x="6370" y="7025"/>
                  </a:lnTo>
                  <a:cubicBezTo>
                    <a:pt x="5989" y="6835"/>
                    <a:pt x="5489" y="6692"/>
                    <a:pt x="4799" y="6596"/>
                  </a:cubicBezTo>
                  <a:cubicBezTo>
                    <a:pt x="3197" y="6193"/>
                    <a:pt x="5982" y="328"/>
                    <a:pt x="3128" y="328"/>
                  </a:cubicBezTo>
                  <a:cubicBezTo>
                    <a:pt x="2863" y="328"/>
                    <a:pt x="2550" y="378"/>
                    <a:pt x="2179" y="489"/>
                  </a:cubicBezTo>
                  <a:cubicBezTo>
                    <a:pt x="1870" y="489"/>
                    <a:pt x="1405" y="608"/>
                    <a:pt x="977" y="846"/>
                  </a:cubicBezTo>
                  <a:cubicBezTo>
                    <a:pt x="786" y="596"/>
                    <a:pt x="584" y="358"/>
                    <a:pt x="441" y="60"/>
                  </a:cubicBezTo>
                  <a:cubicBezTo>
                    <a:pt x="417" y="36"/>
                    <a:pt x="381" y="24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2;p57">
              <a:extLst>
                <a:ext uri="{FF2B5EF4-FFF2-40B4-BE49-F238E27FC236}">
                  <a16:creationId xmlns:a16="http://schemas.microsoft.com/office/drawing/2014/main" id="{65B436C2-BA52-4092-BFC9-C578F915A8FB}"/>
                </a:ext>
              </a:extLst>
            </p:cNvPr>
            <p:cNvSpPr/>
            <p:nvPr/>
          </p:nvSpPr>
          <p:spPr>
            <a:xfrm>
              <a:off x="7414854" y="3371478"/>
              <a:ext cx="116551" cy="169846"/>
            </a:xfrm>
            <a:custGeom>
              <a:avLst/>
              <a:gdLst/>
              <a:ahLst/>
              <a:cxnLst/>
              <a:rect l="l" t="t" r="r" b="b"/>
              <a:pathLst>
                <a:path w="6014" h="8764" extrusionOk="0">
                  <a:moveTo>
                    <a:pt x="2834" y="0"/>
                  </a:moveTo>
                  <a:cubicBezTo>
                    <a:pt x="1596" y="0"/>
                    <a:pt x="525" y="703"/>
                    <a:pt x="1" y="1738"/>
                  </a:cubicBezTo>
                  <a:cubicBezTo>
                    <a:pt x="24" y="1762"/>
                    <a:pt x="60" y="1774"/>
                    <a:pt x="84" y="1798"/>
                  </a:cubicBezTo>
                  <a:cubicBezTo>
                    <a:pt x="227" y="2096"/>
                    <a:pt x="429" y="2334"/>
                    <a:pt x="620" y="2584"/>
                  </a:cubicBezTo>
                  <a:cubicBezTo>
                    <a:pt x="1048" y="2346"/>
                    <a:pt x="1513" y="2227"/>
                    <a:pt x="1822" y="2227"/>
                  </a:cubicBezTo>
                  <a:cubicBezTo>
                    <a:pt x="2193" y="2116"/>
                    <a:pt x="2506" y="2066"/>
                    <a:pt x="2771" y="2066"/>
                  </a:cubicBezTo>
                  <a:cubicBezTo>
                    <a:pt x="5625" y="2066"/>
                    <a:pt x="2840" y="7931"/>
                    <a:pt x="4442" y="8334"/>
                  </a:cubicBezTo>
                  <a:cubicBezTo>
                    <a:pt x="5132" y="8430"/>
                    <a:pt x="5632" y="8573"/>
                    <a:pt x="6013" y="8763"/>
                  </a:cubicBezTo>
                  <a:lnTo>
                    <a:pt x="6013" y="3191"/>
                  </a:lnTo>
                  <a:cubicBezTo>
                    <a:pt x="6013" y="1429"/>
                    <a:pt x="4596" y="0"/>
                    <a:pt x="2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3;p57">
              <a:extLst>
                <a:ext uri="{FF2B5EF4-FFF2-40B4-BE49-F238E27FC236}">
                  <a16:creationId xmlns:a16="http://schemas.microsoft.com/office/drawing/2014/main" id="{92E9DDDF-97F7-4299-A89C-EC6F5BD49A75}"/>
                </a:ext>
              </a:extLst>
            </p:cNvPr>
            <p:cNvSpPr/>
            <p:nvPr/>
          </p:nvSpPr>
          <p:spPr>
            <a:xfrm>
              <a:off x="7435397" y="3650201"/>
              <a:ext cx="91842" cy="18954"/>
            </a:xfrm>
            <a:custGeom>
              <a:avLst/>
              <a:gdLst/>
              <a:ahLst/>
              <a:cxnLst/>
              <a:rect l="l" t="t" r="r" b="b"/>
              <a:pathLst>
                <a:path w="4739" h="978" extrusionOk="0">
                  <a:moveTo>
                    <a:pt x="2370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70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4;p57">
              <a:extLst>
                <a:ext uri="{FF2B5EF4-FFF2-40B4-BE49-F238E27FC236}">
                  <a16:creationId xmlns:a16="http://schemas.microsoft.com/office/drawing/2014/main" id="{CA8D30D2-33E7-4BCC-84C1-FF276BE8034B}"/>
                </a:ext>
              </a:extLst>
            </p:cNvPr>
            <p:cNvSpPr/>
            <p:nvPr/>
          </p:nvSpPr>
          <p:spPr>
            <a:xfrm>
              <a:off x="7448323" y="3521459"/>
              <a:ext cx="34845" cy="137365"/>
            </a:xfrm>
            <a:custGeom>
              <a:avLst/>
              <a:gdLst/>
              <a:ahLst/>
              <a:cxnLst/>
              <a:rect l="l" t="t" r="r" b="b"/>
              <a:pathLst>
                <a:path w="1798" h="7088" extrusionOk="0">
                  <a:moveTo>
                    <a:pt x="1179" y="0"/>
                  </a:moveTo>
                  <a:lnTo>
                    <a:pt x="1072" y="2477"/>
                  </a:lnTo>
                  <a:lnTo>
                    <a:pt x="381" y="1107"/>
                  </a:lnTo>
                  <a:lnTo>
                    <a:pt x="0" y="1048"/>
                  </a:lnTo>
                  <a:lnTo>
                    <a:pt x="917" y="2977"/>
                  </a:lnTo>
                  <a:lnTo>
                    <a:pt x="1119" y="6906"/>
                  </a:lnTo>
                  <a:cubicBezTo>
                    <a:pt x="1254" y="7040"/>
                    <a:pt x="1370" y="7087"/>
                    <a:pt x="1466" y="7087"/>
                  </a:cubicBezTo>
                  <a:cubicBezTo>
                    <a:pt x="1683" y="7087"/>
                    <a:pt x="1798" y="6846"/>
                    <a:pt x="1798" y="6846"/>
                  </a:cubicBezTo>
                  <a:lnTo>
                    <a:pt x="1679" y="155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95;p57">
              <a:extLst>
                <a:ext uri="{FF2B5EF4-FFF2-40B4-BE49-F238E27FC236}">
                  <a16:creationId xmlns:a16="http://schemas.microsoft.com/office/drawing/2014/main" id="{384E5201-E137-46B5-8CF7-D2FAA1B7C9D0}"/>
                </a:ext>
              </a:extLst>
            </p:cNvPr>
            <p:cNvSpPr/>
            <p:nvPr/>
          </p:nvSpPr>
          <p:spPr>
            <a:xfrm>
              <a:off x="7300415" y="3659658"/>
              <a:ext cx="92772" cy="68566"/>
            </a:xfrm>
            <a:custGeom>
              <a:avLst/>
              <a:gdLst/>
              <a:ahLst/>
              <a:cxnLst/>
              <a:rect l="l" t="t" r="r" b="b"/>
              <a:pathLst>
                <a:path w="4787" h="3538" extrusionOk="0">
                  <a:moveTo>
                    <a:pt x="0" y="1"/>
                  </a:moveTo>
                  <a:lnTo>
                    <a:pt x="107" y="3537"/>
                  </a:lnTo>
                  <a:lnTo>
                    <a:pt x="4786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96;p57">
              <a:extLst>
                <a:ext uri="{FF2B5EF4-FFF2-40B4-BE49-F238E27FC236}">
                  <a16:creationId xmlns:a16="http://schemas.microsoft.com/office/drawing/2014/main" id="{42709424-85C4-46E7-8175-B90F8C350492}"/>
                </a:ext>
              </a:extLst>
            </p:cNvPr>
            <p:cNvSpPr/>
            <p:nvPr/>
          </p:nvSpPr>
          <p:spPr>
            <a:xfrm>
              <a:off x="7272954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36" y="0"/>
                  </a:moveTo>
                  <a:cubicBezTo>
                    <a:pt x="1131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31" y="11978"/>
                    <a:pt x="2536" y="11978"/>
                  </a:cubicBezTo>
                  <a:lnTo>
                    <a:pt x="3834" y="11978"/>
                  </a:lnTo>
                  <a:cubicBezTo>
                    <a:pt x="5227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27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97;p57">
              <a:extLst>
                <a:ext uri="{FF2B5EF4-FFF2-40B4-BE49-F238E27FC236}">
                  <a16:creationId xmlns:a16="http://schemas.microsoft.com/office/drawing/2014/main" id="{6B5DC2A2-BA7E-4C25-94E5-E2EFF024BDA1}"/>
                </a:ext>
              </a:extLst>
            </p:cNvPr>
            <p:cNvSpPr/>
            <p:nvPr/>
          </p:nvSpPr>
          <p:spPr>
            <a:xfrm>
              <a:off x="7348400" y="3490762"/>
              <a:ext cx="485" cy="3488"/>
            </a:xfrm>
            <a:custGeom>
              <a:avLst/>
              <a:gdLst/>
              <a:ahLst/>
              <a:cxnLst/>
              <a:rect l="l" t="t" r="r" b="b"/>
              <a:pathLst>
                <a:path w="25" h="180" extrusionOk="0">
                  <a:moveTo>
                    <a:pt x="1" y="179"/>
                  </a:moveTo>
                  <a:cubicBezTo>
                    <a:pt x="13" y="120"/>
                    <a:pt x="24" y="60"/>
                    <a:pt x="24" y="1"/>
                  </a:cubicBezTo>
                  <a:cubicBezTo>
                    <a:pt x="24" y="60"/>
                    <a:pt x="13" y="120"/>
                    <a:pt x="1" y="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98;p57">
              <a:extLst>
                <a:ext uri="{FF2B5EF4-FFF2-40B4-BE49-F238E27FC236}">
                  <a16:creationId xmlns:a16="http://schemas.microsoft.com/office/drawing/2014/main" id="{6E61D5C8-B7C8-4090-973A-1B613C37236E}"/>
                </a:ext>
              </a:extLst>
            </p:cNvPr>
            <p:cNvSpPr/>
            <p:nvPr/>
          </p:nvSpPr>
          <p:spPr>
            <a:xfrm>
              <a:off x="7342858" y="3494231"/>
              <a:ext cx="5562" cy="12248"/>
            </a:xfrm>
            <a:custGeom>
              <a:avLst/>
              <a:gdLst/>
              <a:ahLst/>
              <a:cxnLst/>
              <a:rect l="l" t="t" r="r" b="b"/>
              <a:pathLst>
                <a:path w="287" h="632" extrusionOk="0">
                  <a:moveTo>
                    <a:pt x="287" y="0"/>
                  </a:moveTo>
                  <a:cubicBezTo>
                    <a:pt x="251" y="191"/>
                    <a:pt x="132" y="405"/>
                    <a:pt x="1" y="631"/>
                  </a:cubicBezTo>
                  <a:cubicBezTo>
                    <a:pt x="144" y="465"/>
                    <a:pt x="251" y="25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99;p57">
              <a:extLst>
                <a:ext uri="{FF2B5EF4-FFF2-40B4-BE49-F238E27FC236}">
                  <a16:creationId xmlns:a16="http://schemas.microsoft.com/office/drawing/2014/main" id="{B7DFFE0F-4878-40C5-8FF9-825CD4CEF626}"/>
                </a:ext>
              </a:extLst>
            </p:cNvPr>
            <p:cNvSpPr/>
            <p:nvPr/>
          </p:nvSpPr>
          <p:spPr>
            <a:xfrm>
              <a:off x="7272954" y="3503223"/>
              <a:ext cx="120699" cy="100388"/>
            </a:xfrm>
            <a:custGeom>
              <a:avLst/>
              <a:gdLst/>
              <a:ahLst/>
              <a:cxnLst/>
              <a:rect l="l" t="t" r="r" b="b"/>
              <a:pathLst>
                <a:path w="6228" h="5180" extrusionOk="0">
                  <a:moveTo>
                    <a:pt x="0" y="1"/>
                  </a:moveTo>
                  <a:lnTo>
                    <a:pt x="0" y="2001"/>
                  </a:lnTo>
                  <a:cubicBezTo>
                    <a:pt x="0" y="3751"/>
                    <a:pt x="1429" y="5180"/>
                    <a:pt x="3179" y="5180"/>
                  </a:cubicBezTo>
                  <a:cubicBezTo>
                    <a:pt x="4620" y="5180"/>
                    <a:pt x="5822" y="4239"/>
                    <a:pt x="6227" y="2941"/>
                  </a:cubicBezTo>
                  <a:lnTo>
                    <a:pt x="6227" y="2941"/>
                  </a:lnTo>
                  <a:cubicBezTo>
                    <a:pt x="5921" y="2999"/>
                    <a:pt x="5612" y="3030"/>
                    <a:pt x="5304" y="3030"/>
                  </a:cubicBezTo>
                  <a:cubicBezTo>
                    <a:pt x="4536" y="3030"/>
                    <a:pt x="3771" y="2839"/>
                    <a:pt x="3048" y="2406"/>
                  </a:cubicBezTo>
                  <a:cubicBezTo>
                    <a:pt x="2417" y="1775"/>
                    <a:pt x="3155" y="917"/>
                    <a:pt x="3608" y="167"/>
                  </a:cubicBezTo>
                  <a:lnTo>
                    <a:pt x="3608" y="167"/>
                  </a:lnTo>
                  <a:cubicBezTo>
                    <a:pt x="3310" y="501"/>
                    <a:pt x="2882" y="667"/>
                    <a:pt x="2608" y="667"/>
                  </a:cubicBezTo>
                  <a:cubicBezTo>
                    <a:pt x="2457" y="678"/>
                    <a:pt x="2311" y="683"/>
                    <a:pt x="2171" y="683"/>
                  </a:cubicBezTo>
                  <a:cubicBezTo>
                    <a:pt x="1209" y="683"/>
                    <a:pt x="510" y="43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00;p57">
              <a:extLst>
                <a:ext uri="{FF2B5EF4-FFF2-40B4-BE49-F238E27FC236}">
                  <a16:creationId xmlns:a16="http://schemas.microsoft.com/office/drawing/2014/main" id="{A98A1A7F-F2A0-4136-9E0C-C56DC349E322}"/>
                </a:ext>
              </a:extLst>
            </p:cNvPr>
            <p:cNvSpPr/>
            <p:nvPr/>
          </p:nvSpPr>
          <p:spPr>
            <a:xfrm>
              <a:off x="7334563" y="3433300"/>
              <a:ext cx="61861" cy="170311"/>
            </a:xfrm>
            <a:custGeom>
              <a:avLst/>
              <a:gdLst/>
              <a:ahLst/>
              <a:cxnLst/>
              <a:rect l="l" t="t" r="r" b="b"/>
              <a:pathLst>
                <a:path w="3192" h="8788" extrusionOk="0">
                  <a:moveTo>
                    <a:pt x="3191" y="1"/>
                  </a:moveTo>
                  <a:lnTo>
                    <a:pt x="0" y="8788"/>
                  </a:lnTo>
                  <a:cubicBezTo>
                    <a:pt x="1762" y="8788"/>
                    <a:pt x="3191" y="7359"/>
                    <a:pt x="3191" y="5609"/>
                  </a:cubicBez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01;p57">
              <a:extLst>
                <a:ext uri="{FF2B5EF4-FFF2-40B4-BE49-F238E27FC236}">
                  <a16:creationId xmlns:a16="http://schemas.microsoft.com/office/drawing/2014/main" id="{E0EE6FE1-EBB1-4AC5-A19C-F743FBCAF368}"/>
                </a:ext>
              </a:extLst>
            </p:cNvPr>
            <p:cNvSpPr/>
            <p:nvPr/>
          </p:nvSpPr>
          <p:spPr>
            <a:xfrm>
              <a:off x="7300415" y="3650201"/>
              <a:ext cx="91842" cy="18954"/>
            </a:xfrm>
            <a:custGeom>
              <a:avLst/>
              <a:gdLst/>
              <a:ahLst/>
              <a:cxnLst/>
              <a:rect l="l" t="t" r="r" b="b"/>
              <a:pathLst>
                <a:path w="4739" h="978" extrusionOk="0">
                  <a:moveTo>
                    <a:pt x="2369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69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02;p57">
              <a:extLst>
                <a:ext uri="{FF2B5EF4-FFF2-40B4-BE49-F238E27FC236}">
                  <a16:creationId xmlns:a16="http://schemas.microsoft.com/office/drawing/2014/main" id="{FB8D04DB-D8D6-4FEA-B8ED-9E9775D28ED9}"/>
                </a:ext>
              </a:extLst>
            </p:cNvPr>
            <p:cNvSpPr/>
            <p:nvPr/>
          </p:nvSpPr>
          <p:spPr>
            <a:xfrm>
              <a:off x="7313322" y="3468843"/>
              <a:ext cx="34865" cy="189982"/>
            </a:xfrm>
            <a:custGeom>
              <a:avLst/>
              <a:gdLst/>
              <a:ahLst/>
              <a:cxnLst/>
              <a:rect l="l" t="t" r="r" b="b"/>
              <a:pathLst>
                <a:path w="1799" h="9803" extrusionOk="0">
                  <a:moveTo>
                    <a:pt x="1180" y="0"/>
                  </a:moveTo>
                  <a:lnTo>
                    <a:pt x="1061" y="5192"/>
                  </a:lnTo>
                  <a:lnTo>
                    <a:pt x="370" y="3822"/>
                  </a:lnTo>
                  <a:lnTo>
                    <a:pt x="1" y="3763"/>
                  </a:lnTo>
                  <a:lnTo>
                    <a:pt x="918" y="5692"/>
                  </a:lnTo>
                  <a:lnTo>
                    <a:pt x="1120" y="9621"/>
                  </a:lnTo>
                  <a:cubicBezTo>
                    <a:pt x="1255" y="9755"/>
                    <a:pt x="1371" y="9802"/>
                    <a:pt x="1466" y="9802"/>
                  </a:cubicBezTo>
                  <a:cubicBezTo>
                    <a:pt x="1684" y="9802"/>
                    <a:pt x="1799" y="9561"/>
                    <a:pt x="1799" y="9561"/>
                  </a:cubicBezTo>
                  <a:lnTo>
                    <a:pt x="1680" y="14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03;p57">
              <a:extLst>
                <a:ext uri="{FF2B5EF4-FFF2-40B4-BE49-F238E27FC236}">
                  <a16:creationId xmlns:a16="http://schemas.microsoft.com/office/drawing/2014/main" id="{C293F8B3-FA88-4F10-8E95-E30C0632247A}"/>
                </a:ext>
              </a:extLst>
            </p:cNvPr>
            <p:cNvSpPr/>
            <p:nvPr/>
          </p:nvSpPr>
          <p:spPr>
            <a:xfrm>
              <a:off x="7572685" y="3659658"/>
              <a:ext cx="92772" cy="68566"/>
            </a:xfrm>
            <a:custGeom>
              <a:avLst/>
              <a:gdLst/>
              <a:ahLst/>
              <a:cxnLst/>
              <a:rect l="l" t="t" r="r" b="b"/>
              <a:pathLst>
                <a:path w="4787" h="3538" extrusionOk="0">
                  <a:moveTo>
                    <a:pt x="1" y="1"/>
                  </a:moveTo>
                  <a:lnTo>
                    <a:pt x="108" y="3537"/>
                  </a:lnTo>
                  <a:lnTo>
                    <a:pt x="4787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04;p57">
              <a:extLst>
                <a:ext uri="{FF2B5EF4-FFF2-40B4-BE49-F238E27FC236}">
                  <a16:creationId xmlns:a16="http://schemas.microsoft.com/office/drawing/2014/main" id="{32FD2BD7-C8B2-4F60-A856-F10542407810}"/>
                </a:ext>
              </a:extLst>
            </p:cNvPr>
            <p:cNvSpPr/>
            <p:nvPr/>
          </p:nvSpPr>
          <p:spPr>
            <a:xfrm>
              <a:off x="7545223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37" y="0"/>
                  </a:moveTo>
                  <a:cubicBezTo>
                    <a:pt x="1144" y="0"/>
                    <a:pt x="1" y="1131"/>
                    <a:pt x="1" y="2536"/>
                  </a:cubicBezTo>
                  <a:lnTo>
                    <a:pt x="1" y="9442"/>
                  </a:lnTo>
                  <a:cubicBezTo>
                    <a:pt x="1" y="10847"/>
                    <a:pt x="1144" y="11978"/>
                    <a:pt x="2537" y="11978"/>
                  </a:cubicBezTo>
                  <a:lnTo>
                    <a:pt x="3834" y="11978"/>
                  </a:lnTo>
                  <a:cubicBezTo>
                    <a:pt x="5239" y="11978"/>
                    <a:pt x="6371" y="10847"/>
                    <a:pt x="6371" y="9442"/>
                  </a:cubicBezTo>
                  <a:lnTo>
                    <a:pt x="6371" y="2536"/>
                  </a:lnTo>
                  <a:cubicBezTo>
                    <a:pt x="6371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05;p57">
              <a:extLst>
                <a:ext uri="{FF2B5EF4-FFF2-40B4-BE49-F238E27FC236}">
                  <a16:creationId xmlns:a16="http://schemas.microsoft.com/office/drawing/2014/main" id="{39E2E274-C85E-41A1-BEA5-CCCB69395661}"/>
                </a:ext>
              </a:extLst>
            </p:cNvPr>
            <p:cNvSpPr/>
            <p:nvPr/>
          </p:nvSpPr>
          <p:spPr>
            <a:xfrm>
              <a:off x="7524002" y="3398009"/>
              <a:ext cx="144691" cy="205602"/>
            </a:xfrm>
            <a:custGeom>
              <a:avLst/>
              <a:gdLst/>
              <a:ahLst/>
              <a:cxnLst/>
              <a:rect l="l" t="t" r="r" b="b"/>
              <a:pathLst>
                <a:path w="7466" h="10609" extrusionOk="0">
                  <a:moveTo>
                    <a:pt x="1667" y="0"/>
                  </a:moveTo>
                  <a:lnTo>
                    <a:pt x="1667" y="0"/>
                  </a:lnTo>
                  <a:cubicBezTo>
                    <a:pt x="1310" y="512"/>
                    <a:pt x="1096" y="1143"/>
                    <a:pt x="1096" y="1822"/>
                  </a:cubicBezTo>
                  <a:lnTo>
                    <a:pt x="1096" y="7430"/>
                  </a:lnTo>
                  <a:cubicBezTo>
                    <a:pt x="1096" y="9180"/>
                    <a:pt x="2524" y="10609"/>
                    <a:pt x="4287" y="10609"/>
                  </a:cubicBezTo>
                  <a:cubicBezTo>
                    <a:pt x="6037" y="10609"/>
                    <a:pt x="7466" y="9180"/>
                    <a:pt x="7466" y="7430"/>
                  </a:cubicBezTo>
                  <a:lnTo>
                    <a:pt x="7466" y="6156"/>
                  </a:lnTo>
                  <a:cubicBezTo>
                    <a:pt x="6906" y="6001"/>
                    <a:pt x="6608" y="5656"/>
                    <a:pt x="5775" y="5656"/>
                  </a:cubicBezTo>
                  <a:cubicBezTo>
                    <a:pt x="5655" y="5615"/>
                    <a:pt x="5534" y="5597"/>
                    <a:pt x="5414" y="5597"/>
                  </a:cubicBezTo>
                  <a:cubicBezTo>
                    <a:pt x="4355" y="5597"/>
                    <a:pt x="3316" y="7022"/>
                    <a:pt x="2544" y="7022"/>
                  </a:cubicBezTo>
                  <a:cubicBezTo>
                    <a:pt x="2459" y="7022"/>
                    <a:pt x="2377" y="7004"/>
                    <a:pt x="2298" y="6965"/>
                  </a:cubicBezTo>
                  <a:cubicBezTo>
                    <a:pt x="0" y="5811"/>
                    <a:pt x="2751" y="2310"/>
                    <a:pt x="1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06;p57">
              <a:extLst>
                <a:ext uri="{FF2B5EF4-FFF2-40B4-BE49-F238E27FC236}">
                  <a16:creationId xmlns:a16="http://schemas.microsoft.com/office/drawing/2014/main" id="{6C40AF36-121A-498D-A9D9-679065D46FFD}"/>
                </a:ext>
              </a:extLst>
            </p:cNvPr>
            <p:cNvSpPr/>
            <p:nvPr/>
          </p:nvSpPr>
          <p:spPr>
            <a:xfrm>
              <a:off x="7524002" y="3371478"/>
              <a:ext cx="144691" cy="162618"/>
            </a:xfrm>
            <a:custGeom>
              <a:avLst/>
              <a:gdLst/>
              <a:ahLst/>
              <a:cxnLst/>
              <a:rect l="l" t="t" r="r" b="b"/>
              <a:pathLst>
                <a:path w="7466" h="8391" extrusionOk="0">
                  <a:moveTo>
                    <a:pt x="4287" y="0"/>
                  </a:moveTo>
                  <a:cubicBezTo>
                    <a:pt x="3203" y="0"/>
                    <a:pt x="2239" y="536"/>
                    <a:pt x="1667" y="1369"/>
                  </a:cubicBezTo>
                  <a:cubicBezTo>
                    <a:pt x="2751" y="3679"/>
                    <a:pt x="0" y="7180"/>
                    <a:pt x="2298" y="8334"/>
                  </a:cubicBezTo>
                  <a:cubicBezTo>
                    <a:pt x="2377" y="8373"/>
                    <a:pt x="2459" y="8391"/>
                    <a:pt x="2544" y="8391"/>
                  </a:cubicBezTo>
                  <a:cubicBezTo>
                    <a:pt x="3316" y="8391"/>
                    <a:pt x="4355" y="6966"/>
                    <a:pt x="5414" y="6966"/>
                  </a:cubicBezTo>
                  <a:cubicBezTo>
                    <a:pt x="5534" y="6966"/>
                    <a:pt x="5655" y="6984"/>
                    <a:pt x="5775" y="7025"/>
                  </a:cubicBezTo>
                  <a:cubicBezTo>
                    <a:pt x="6608" y="7025"/>
                    <a:pt x="6906" y="7370"/>
                    <a:pt x="7466" y="7525"/>
                  </a:cubicBezTo>
                  <a:lnTo>
                    <a:pt x="7466" y="3191"/>
                  </a:lnTo>
                  <a:cubicBezTo>
                    <a:pt x="7466" y="1429"/>
                    <a:pt x="6037" y="0"/>
                    <a:pt x="4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07;p57">
              <a:extLst>
                <a:ext uri="{FF2B5EF4-FFF2-40B4-BE49-F238E27FC236}">
                  <a16:creationId xmlns:a16="http://schemas.microsoft.com/office/drawing/2014/main" id="{48BED748-967B-4CBA-86D5-893387F5F54D}"/>
                </a:ext>
              </a:extLst>
            </p:cNvPr>
            <p:cNvSpPr/>
            <p:nvPr/>
          </p:nvSpPr>
          <p:spPr>
            <a:xfrm>
              <a:off x="7572685" y="3650201"/>
              <a:ext cx="91861" cy="18954"/>
            </a:xfrm>
            <a:custGeom>
              <a:avLst/>
              <a:gdLst/>
              <a:ahLst/>
              <a:cxnLst/>
              <a:rect l="l" t="t" r="r" b="b"/>
              <a:pathLst>
                <a:path w="4740" h="978" extrusionOk="0">
                  <a:moveTo>
                    <a:pt x="2370" y="1"/>
                  </a:moveTo>
                  <a:cubicBezTo>
                    <a:pt x="1060" y="1"/>
                    <a:pt x="1" y="215"/>
                    <a:pt x="1" y="489"/>
                  </a:cubicBezTo>
                  <a:cubicBezTo>
                    <a:pt x="1" y="751"/>
                    <a:pt x="1060" y="977"/>
                    <a:pt x="2370" y="977"/>
                  </a:cubicBezTo>
                  <a:cubicBezTo>
                    <a:pt x="3680" y="977"/>
                    <a:pt x="4739" y="751"/>
                    <a:pt x="4739" y="489"/>
                  </a:cubicBezTo>
                  <a:cubicBezTo>
                    <a:pt x="4739" y="215"/>
                    <a:pt x="3680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08;p57">
              <a:extLst>
                <a:ext uri="{FF2B5EF4-FFF2-40B4-BE49-F238E27FC236}">
                  <a16:creationId xmlns:a16="http://schemas.microsoft.com/office/drawing/2014/main" id="{9DC69100-2895-4326-BDCE-3ACA1DE0F2AF}"/>
                </a:ext>
              </a:extLst>
            </p:cNvPr>
            <p:cNvSpPr/>
            <p:nvPr/>
          </p:nvSpPr>
          <p:spPr>
            <a:xfrm>
              <a:off x="7566464" y="3502293"/>
              <a:ext cx="54012" cy="156532"/>
            </a:xfrm>
            <a:custGeom>
              <a:avLst/>
              <a:gdLst/>
              <a:ahLst/>
              <a:cxnLst/>
              <a:rect l="l" t="t" r="r" b="b"/>
              <a:pathLst>
                <a:path w="2787" h="8077" extrusionOk="0">
                  <a:moveTo>
                    <a:pt x="0" y="1"/>
                  </a:moveTo>
                  <a:lnTo>
                    <a:pt x="1905" y="3966"/>
                  </a:lnTo>
                  <a:lnTo>
                    <a:pt x="2107" y="7895"/>
                  </a:lnTo>
                  <a:cubicBezTo>
                    <a:pt x="2242" y="8029"/>
                    <a:pt x="2358" y="8076"/>
                    <a:pt x="2454" y="8076"/>
                  </a:cubicBezTo>
                  <a:cubicBezTo>
                    <a:pt x="2671" y="8076"/>
                    <a:pt x="2786" y="7835"/>
                    <a:pt x="2786" y="7835"/>
                  </a:cubicBezTo>
                  <a:lnTo>
                    <a:pt x="2667" y="1144"/>
                  </a:lnTo>
                  <a:lnTo>
                    <a:pt x="2167" y="989"/>
                  </a:lnTo>
                  <a:lnTo>
                    <a:pt x="1953" y="2620"/>
                  </a:lnTo>
                  <a:lnTo>
                    <a:pt x="369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09;p57">
              <a:extLst>
                <a:ext uri="{FF2B5EF4-FFF2-40B4-BE49-F238E27FC236}">
                  <a16:creationId xmlns:a16="http://schemas.microsoft.com/office/drawing/2014/main" id="{27952B58-8A14-4F3C-88A0-229E29DA59FB}"/>
                </a:ext>
              </a:extLst>
            </p:cNvPr>
            <p:cNvSpPr/>
            <p:nvPr/>
          </p:nvSpPr>
          <p:spPr>
            <a:xfrm>
              <a:off x="7575456" y="3844040"/>
              <a:ext cx="126241" cy="219672"/>
            </a:xfrm>
            <a:custGeom>
              <a:avLst/>
              <a:gdLst/>
              <a:ahLst/>
              <a:cxnLst/>
              <a:rect l="l" t="t" r="r" b="b"/>
              <a:pathLst>
                <a:path w="6514" h="11335" extrusionOk="0">
                  <a:moveTo>
                    <a:pt x="5084" y="0"/>
                  </a:moveTo>
                  <a:lnTo>
                    <a:pt x="0" y="71"/>
                  </a:lnTo>
                  <a:lnTo>
                    <a:pt x="5394" y="11335"/>
                  </a:lnTo>
                  <a:lnTo>
                    <a:pt x="6513" y="10894"/>
                  </a:lnTo>
                  <a:lnTo>
                    <a:pt x="5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10;p57">
              <a:extLst>
                <a:ext uri="{FF2B5EF4-FFF2-40B4-BE49-F238E27FC236}">
                  <a16:creationId xmlns:a16="http://schemas.microsoft.com/office/drawing/2014/main" id="{AFF9D734-12C7-4DAE-915E-AE60E28761BB}"/>
                </a:ext>
              </a:extLst>
            </p:cNvPr>
            <p:cNvSpPr/>
            <p:nvPr/>
          </p:nvSpPr>
          <p:spPr>
            <a:xfrm>
              <a:off x="7186655" y="3868478"/>
              <a:ext cx="332755" cy="304150"/>
            </a:xfrm>
            <a:custGeom>
              <a:avLst/>
              <a:gdLst/>
              <a:ahLst/>
              <a:cxnLst/>
              <a:rect l="l" t="t" r="r" b="b"/>
              <a:pathLst>
                <a:path w="17170" h="15694" extrusionOk="0">
                  <a:moveTo>
                    <a:pt x="8583" y="1"/>
                  </a:moveTo>
                  <a:cubicBezTo>
                    <a:pt x="8568" y="1"/>
                    <a:pt x="8552" y="1"/>
                    <a:pt x="8537" y="1"/>
                  </a:cubicBezTo>
                  <a:cubicBezTo>
                    <a:pt x="6525" y="13"/>
                    <a:pt x="4596" y="799"/>
                    <a:pt x="3156" y="2192"/>
                  </a:cubicBezTo>
                  <a:lnTo>
                    <a:pt x="3144" y="2192"/>
                  </a:lnTo>
                  <a:cubicBezTo>
                    <a:pt x="3108" y="2228"/>
                    <a:pt x="3072" y="2263"/>
                    <a:pt x="3036" y="2299"/>
                  </a:cubicBezTo>
                  <a:cubicBezTo>
                    <a:pt x="0" y="5347"/>
                    <a:pt x="0" y="10348"/>
                    <a:pt x="3036" y="13396"/>
                  </a:cubicBezTo>
                  <a:cubicBezTo>
                    <a:pt x="3084" y="13443"/>
                    <a:pt x="3132" y="13479"/>
                    <a:pt x="3179" y="13527"/>
                  </a:cubicBezTo>
                  <a:cubicBezTo>
                    <a:pt x="3179" y="13538"/>
                    <a:pt x="3191" y="13538"/>
                    <a:pt x="3191" y="13538"/>
                  </a:cubicBezTo>
                  <a:cubicBezTo>
                    <a:pt x="3191" y="13550"/>
                    <a:pt x="3203" y="13550"/>
                    <a:pt x="3215" y="13562"/>
                  </a:cubicBezTo>
                  <a:cubicBezTo>
                    <a:pt x="4669" y="14934"/>
                    <a:pt x="6596" y="15694"/>
                    <a:pt x="8588" y="15694"/>
                  </a:cubicBezTo>
                  <a:cubicBezTo>
                    <a:pt x="8619" y="15694"/>
                    <a:pt x="8649" y="15694"/>
                    <a:pt x="8680" y="15693"/>
                  </a:cubicBezTo>
                  <a:cubicBezTo>
                    <a:pt x="10728" y="15658"/>
                    <a:pt x="12681" y="14836"/>
                    <a:pt x="14133" y="13396"/>
                  </a:cubicBezTo>
                  <a:cubicBezTo>
                    <a:pt x="17169" y="10348"/>
                    <a:pt x="17169" y="5347"/>
                    <a:pt x="14133" y="2299"/>
                  </a:cubicBezTo>
                  <a:cubicBezTo>
                    <a:pt x="14109" y="2287"/>
                    <a:pt x="14085" y="2263"/>
                    <a:pt x="14074" y="2251"/>
                  </a:cubicBezTo>
                  <a:lnTo>
                    <a:pt x="14074" y="2239"/>
                  </a:lnTo>
                  <a:cubicBezTo>
                    <a:pt x="14062" y="2239"/>
                    <a:pt x="14062" y="2239"/>
                    <a:pt x="14050" y="2228"/>
                  </a:cubicBezTo>
                  <a:cubicBezTo>
                    <a:pt x="14038" y="2216"/>
                    <a:pt x="14014" y="2192"/>
                    <a:pt x="14002" y="2180"/>
                  </a:cubicBezTo>
                  <a:cubicBezTo>
                    <a:pt x="12537" y="785"/>
                    <a:pt x="10602" y="1"/>
                    <a:pt x="85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11;p57">
              <a:extLst>
                <a:ext uri="{FF2B5EF4-FFF2-40B4-BE49-F238E27FC236}">
                  <a16:creationId xmlns:a16="http://schemas.microsoft.com/office/drawing/2014/main" id="{74E994D8-BEB7-4C88-88B4-D4BBC6CFB507}"/>
                </a:ext>
              </a:extLst>
            </p:cNvPr>
            <p:cNvSpPr/>
            <p:nvPr/>
          </p:nvSpPr>
          <p:spPr>
            <a:xfrm>
              <a:off x="7327644" y="3995165"/>
              <a:ext cx="50776" cy="50776"/>
            </a:xfrm>
            <a:custGeom>
              <a:avLst/>
              <a:gdLst/>
              <a:ahLst/>
              <a:cxnLst/>
              <a:rect l="l" t="t" r="r" b="b"/>
              <a:pathLst>
                <a:path w="2620" h="2620" extrusionOk="0">
                  <a:moveTo>
                    <a:pt x="1310" y="1"/>
                  </a:moveTo>
                  <a:cubicBezTo>
                    <a:pt x="583" y="1"/>
                    <a:pt x="0" y="584"/>
                    <a:pt x="0" y="1310"/>
                  </a:cubicBezTo>
                  <a:cubicBezTo>
                    <a:pt x="0" y="2037"/>
                    <a:pt x="583" y="2620"/>
                    <a:pt x="1310" y="2620"/>
                  </a:cubicBezTo>
                  <a:cubicBezTo>
                    <a:pt x="2024" y="2620"/>
                    <a:pt x="2619" y="2037"/>
                    <a:pt x="2619" y="1310"/>
                  </a:cubicBezTo>
                  <a:cubicBezTo>
                    <a:pt x="2619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rgbClr val="7A1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12;p57">
              <a:extLst>
                <a:ext uri="{FF2B5EF4-FFF2-40B4-BE49-F238E27FC236}">
                  <a16:creationId xmlns:a16="http://schemas.microsoft.com/office/drawing/2014/main" id="{B8187051-47BE-4F5A-839A-241CBE118B1A}"/>
                </a:ext>
              </a:extLst>
            </p:cNvPr>
            <p:cNvSpPr/>
            <p:nvPr/>
          </p:nvSpPr>
          <p:spPr>
            <a:xfrm>
              <a:off x="7306404" y="3761655"/>
              <a:ext cx="276688" cy="302057"/>
            </a:xfrm>
            <a:custGeom>
              <a:avLst/>
              <a:gdLst/>
              <a:ahLst/>
              <a:cxnLst/>
              <a:rect l="l" t="t" r="r" b="b"/>
              <a:pathLst>
                <a:path w="14277" h="15586" extrusionOk="0">
                  <a:moveTo>
                    <a:pt x="14276" y="0"/>
                  </a:moveTo>
                  <a:lnTo>
                    <a:pt x="9538" y="346"/>
                  </a:lnTo>
                  <a:lnTo>
                    <a:pt x="6049" y="6085"/>
                  </a:lnTo>
                  <a:lnTo>
                    <a:pt x="2870" y="11299"/>
                  </a:lnTo>
                  <a:cubicBezTo>
                    <a:pt x="2668" y="11228"/>
                    <a:pt x="2441" y="11192"/>
                    <a:pt x="2203" y="11192"/>
                  </a:cubicBezTo>
                  <a:cubicBezTo>
                    <a:pt x="989" y="11192"/>
                    <a:pt x="1" y="12181"/>
                    <a:pt x="1" y="13383"/>
                  </a:cubicBezTo>
                  <a:cubicBezTo>
                    <a:pt x="1" y="14598"/>
                    <a:pt x="989" y="15586"/>
                    <a:pt x="2203" y="15586"/>
                  </a:cubicBezTo>
                  <a:cubicBezTo>
                    <a:pt x="3418" y="15586"/>
                    <a:pt x="4406" y="14598"/>
                    <a:pt x="4406" y="13383"/>
                  </a:cubicBezTo>
                  <a:cubicBezTo>
                    <a:pt x="4406" y="13109"/>
                    <a:pt x="4346" y="12835"/>
                    <a:pt x="4251" y="12585"/>
                  </a:cubicBezTo>
                  <a:lnTo>
                    <a:pt x="11883" y="3001"/>
                  </a:lnTo>
                  <a:lnTo>
                    <a:pt x="14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13;p57">
              <a:extLst>
                <a:ext uri="{FF2B5EF4-FFF2-40B4-BE49-F238E27FC236}">
                  <a16:creationId xmlns:a16="http://schemas.microsoft.com/office/drawing/2014/main" id="{0F19BACF-042C-4BCA-B540-0694C3CAB68D}"/>
                </a:ext>
              </a:extLst>
            </p:cNvPr>
            <p:cNvSpPr/>
            <p:nvPr/>
          </p:nvSpPr>
          <p:spPr>
            <a:xfrm>
              <a:off x="7646523" y="4040398"/>
              <a:ext cx="111939" cy="111919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82" y="1310"/>
                  </a:moveTo>
                  <a:cubicBezTo>
                    <a:pt x="3763" y="1310"/>
                    <a:pt x="4465" y="2024"/>
                    <a:pt x="4465" y="2893"/>
                  </a:cubicBezTo>
                  <a:cubicBezTo>
                    <a:pt x="4465" y="3763"/>
                    <a:pt x="3763" y="4465"/>
                    <a:pt x="2882" y="4465"/>
                  </a:cubicBezTo>
                  <a:cubicBezTo>
                    <a:pt x="2013" y="4465"/>
                    <a:pt x="1310" y="3763"/>
                    <a:pt x="1310" y="2893"/>
                  </a:cubicBezTo>
                  <a:cubicBezTo>
                    <a:pt x="1310" y="2024"/>
                    <a:pt x="2013" y="1310"/>
                    <a:pt x="2882" y="1310"/>
                  </a:cubicBezTo>
                  <a:close/>
                  <a:moveTo>
                    <a:pt x="2882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89"/>
                    <a:pt x="1298" y="5775"/>
                    <a:pt x="2882" y="5775"/>
                  </a:cubicBezTo>
                  <a:cubicBezTo>
                    <a:pt x="4477" y="5775"/>
                    <a:pt x="5775" y="4489"/>
                    <a:pt x="5775" y="2893"/>
                  </a:cubicBezTo>
                  <a:cubicBezTo>
                    <a:pt x="5775" y="1298"/>
                    <a:pt x="4477" y="0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14;p57">
              <a:extLst>
                <a:ext uri="{FF2B5EF4-FFF2-40B4-BE49-F238E27FC236}">
                  <a16:creationId xmlns:a16="http://schemas.microsoft.com/office/drawing/2014/main" id="{49F09A4A-817B-44C4-8C7D-DCF9950A7020}"/>
                </a:ext>
              </a:extLst>
            </p:cNvPr>
            <p:cNvSpPr/>
            <p:nvPr/>
          </p:nvSpPr>
          <p:spPr>
            <a:xfrm>
              <a:off x="6225601" y="4033479"/>
              <a:ext cx="64632" cy="117695"/>
            </a:xfrm>
            <a:custGeom>
              <a:avLst/>
              <a:gdLst/>
              <a:ahLst/>
              <a:cxnLst/>
              <a:rect l="l" t="t" r="r" b="b"/>
              <a:pathLst>
                <a:path w="3335" h="6073" extrusionOk="0">
                  <a:moveTo>
                    <a:pt x="3061" y="0"/>
                  </a:moveTo>
                  <a:lnTo>
                    <a:pt x="1525" y="2548"/>
                  </a:lnTo>
                  <a:cubicBezTo>
                    <a:pt x="1346" y="2834"/>
                    <a:pt x="1096" y="3060"/>
                    <a:pt x="810" y="3215"/>
                  </a:cubicBezTo>
                  <a:cubicBezTo>
                    <a:pt x="644" y="3310"/>
                    <a:pt x="465" y="3417"/>
                    <a:pt x="334" y="3536"/>
                  </a:cubicBezTo>
                  <a:cubicBezTo>
                    <a:pt x="239" y="3631"/>
                    <a:pt x="120" y="3750"/>
                    <a:pt x="1" y="3858"/>
                  </a:cubicBezTo>
                  <a:cubicBezTo>
                    <a:pt x="656" y="5822"/>
                    <a:pt x="2001" y="6048"/>
                    <a:pt x="2346" y="6072"/>
                  </a:cubicBezTo>
                  <a:cubicBezTo>
                    <a:pt x="2108" y="5751"/>
                    <a:pt x="1977" y="4810"/>
                    <a:pt x="2013" y="4393"/>
                  </a:cubicBezTo>
                  <a:lnTo>
                    <a:pt x="2025" y="4203"/>
                  </a:lnTo>
                  <a:cubicBezTo>
                    <a:pt x="2049" y="3834"/>
                    <a:pt x="2168" y="3465"/>
                    <a:pt x="2382" y="3155"/>
                  </a:cubicBezTo>
                  <a:lnTo>
                    <a:pt x="3335" y="170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15;p57">
              <a:extLst>
                <a:ext uri="{FF2B5EF4-FFF2-40B4-BE49-F238E27FC236}">
                  <a16:creationId xmlns:a16="http://schemas.microsoft.com/office/drawing/2014/main" id="{5540A5BB-F443-425E-BE89-BF5A6AFF716B}"/>
                </a:ext>
              </a:extLst>
            </p:cNvPr>
            <p:cNvSpPr/>
            <p:nvPr/>
          </p:nvSpPr>
          <p:spPr>
            <a:xfrm>
              <a:off x="6218914" y="4104080"/>
              <a:ext cx="74768" cy="64826"/>
            </a:xfrm>
            <a:custGeom>
              <a:avLst/>
              <a:gdLst/>
              <a:ahLst/>
              <a:cxnLst/>
              <a:rect l="l" t="t" r="r" b="b"/>
              <a:pathLst>
                <a:path w="3858" h="3345" extrusionOk="0">
                  <a:moveTo>
                    <a:pt x="572" y="0"/>
                  </a:moveTo>
                  <a:cubicBezTo>
                    <a:pt x="429" y="143"/>
                    <a:pt x="262" y="310"/>
                    <a:pt x="132" y="429"/>
                  </a:cubicBezTo>
                  <a:cubicBezTo>
                    <a:pt x="24" y="536"/>
                    <a:pt x="1" y="703"/>
                    <a:pt x="96" y="834"/>
                  </a:cubicBezTo>
                  <a:cubicBezTo>
                    <a:pt x="96" y="834"/>
                    <a:pt x="1560" y="3179"/>
                    <a:pt x="1834" y="3275"/>
                  </a:cubicBezTo>
                  <a:cubicBezTo>
                    <a:pt x="2149" y="3326"/>
                    <a:pt x="2539" y="3345"/>
                    <a:pt x="2900" y="3345"/>
                  </a:cubicBezTo>
                  <a:cubicBezTo>
                    <a:pt x="3291" y="3345"/>
                    <a:pt x="3649" y="3323"/>
                    <a:pt x="3846" y="3298"/>
                  </a:cubicBezTo>
                  <a:cubicBezTo>
                    <a:pt x="3857" y="2738"/>
                    <a:pt x="3214" y="2377"/>
                    <a:pt x="2800" y="2377"/>
                  </a:cubicBezTo>
                  <a:cubicBezTo>
                    <a:pt x="2775" y="2377"/>
                    <a:pt x="2751" y="2379"/>
                    <a:pt x="2727" y="2382"/>
                  </a:cubicBezTo>
                  <a:cubicBezTo>
                    <a:pt x="2695" y="2384"/>
                    <a:pt x="2664" y="2385"/>
                    <a:pt x="2633" y="2385"/>
                  </a:cubicBezTo>
                  <a:cubicBezTo>
                    <a:pt x="1666" y="2385"/>
                    <a:pt x="918" y="1154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 w="20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16;p57">
              <a:extLst>
                <a:ext uri="{FF2B5EF4-FFF2-40B4-BE49-F238E27FC236}">
                  <a16:creationId xmlns:a16="http://schemas.microsoft.com/office/drawing/2014/main" id="{F4674A2C-3AE0-44A6-80D9-64802ADD306D}"/>
                </a:ext>
              </a:extLst>
            </p:cNvPr>
            <p:cNvSpPr/>
            <p:nvPr/>
          </p:nvSpPr>
          <p:spPr>
            <a:xfrm>
              <a:off x="6494653" y="3215255"/>
              <a:ext cx="31163" cy="90233"/>
            </a:xfrm>
            <a:custGeom>
              <a:avLst/>
              <a:gdLst/>
              <a:ahLst/>
              <a:cxnLst/>
              <a:rect l="l" t="t" r="r" b="b"/>
              <a:pathLst>
                <a:path w="1608" h="4656" extrusionOk="0">
                  <a:moveTo>
                    <a:pt x="1417" y="1"/>
                  </a:moveTo>
                  <a:cubicBezTo>
                    <a:pt x="167" y="322"/>
                    <a:pt x="1" y="2144"/>
                    <a:pt x="262" y="2751"/>
                  </a:cubicBezTo>
                  <a:cubicBezTo>
                    <a:pt x="512" y="3370"/>
                    <a:pt x="667" y="4656"/>
                    <a:pt x="667" y="4656"/>
                  </a:cubicBezTo>
                  <a:cubicBezTo>
                    <a:pt x="1417" y="3834"/>
                    <a:pt x="1608" y="2715"/>
                    <a:pt x="1310" y="1798"/>
                  </a:cubicBezTo>
                  <a:cubicBezTo>
                    <a:pt x="1013" y="894"/>
                    <a:pt x="1417" y="1"/>
                    <a:pt x="1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17;p57">
              <a:extLst>
                <a:ext uri="{FF2B5EF4-FFF2-40B4-BE49-F238E27FC236}">
                  <a16:creationId xmlns:a16="http://schemas.microsoft.com/office/drawing/2014/main" id="{28A6BC92-0EE0-4EEE-8F10-6072B1AD86A5}"/>
                </a:ext>
              </a:extLst>
            </p:cNvPr>
            <p:cNvSpPr/>
            <p:nvPr/>
          </p:nvSpPr>
          <p:spPr>
            <a:xfrm>
              <a:off x="6483587" y="3192988"/>
              <a:ext cx="40989" cy="53663"/>
            </a:xfrm>
            <a:custGeom>
              <a:avLst/>
              <a:gdLst/>
              <a:ahLst/>
              <a:cxnLst/>
              <a:rect l="l" t="t" r="r" b="b"/>
              <a:pathLst>
                <a:path w="2115" h="2769" extrusionOk="0">
                  <a:moveTo>
                    <a:pt x="1706" y="1"/>
                  </a:moveTo>
                  <a:cubicBezTo>
                    <a:pt x="1104" y="1"/>
                    <a:pt x="0" y="757"/>
                    <a:pt x="0" y="757"/>
                  </a:cubicBezTo>
                  <a:cubicBezTo>
                    <a:pt x="0" y="757"/>
                    <a:pt x="1357" y="1614"/>
                    <a:pt x="1191" y="2769"/>
                  </a:cubicBezTo>
                  <a:cubicBezTo>
                    <a:pt x="1191" y="2769"/>
                    <a:pt x="1917" y="2257"/>
                    <a:pt x="2084" y="483"/>
                  </a:cubicBezTo>
                  <a:cubicBezTo>
                    <a:pt x="2115" y="127"/>
                    <a:pt x="1952" y="1"/>
                    <a:pt x="1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18;p57">
              <a:extLst>
                <a:ext uri="{FF2B5EF4-FFF2-40B4-BE49-F238E27FC236}">
                  <a16:creationId xmlns:a16="http://schemas.microsoft.com/office/drawing/2014/main" id="{67470979-7AC8-4D1A-AE11-4EAF5E0BB741}"/>
                </a:ext>
              </a:extLst>
            </p:cNvPr>
            <p:cNvSpPr/>
            <p:nvPr/>
          </p:nvSpPr>
          <p:spPr>
            <a:xfrm>
              <a:off x="6289516" y="3211573"/>
              <a:ext cx="227541" cy="273898"/>
            </a:xfrm>
            <a:custGeom>
              <a:avLst/>
              <a:gdLst/>
              <a:ahLst/>
              <a:cxnLst/>
              <a:rect l="l" t="t" r="r" b="b"/>
              <a:pathLst>
                <a:path w="11741" h="14133" extrusionOk="0">
                  <a:moveTo>
                    <a:pt x="7157" y="0"/>
                  </a:moveTo>
                  <a:cubicBezTo>
                    <a:pt x="7157" y="548"/>
                    <a:pt x="6835" y="1024"/>
                    <a:pt x="6335" y="1226"/>
                  </a:cubicBezTo>
                  <a:cubicBezTo>
                    <a:pt x="5335" y="1667"/>
                    <a:pt x="4525" y="2536"/>
                    <a:pt x="4085" y="3655"/>
                  </a:cubicBezTo>
                  <a:cubicBezTo>
                    <a:pt x="3823" y="4346"/>
                    <a:pt x="3251" y="4858"/>
                    <a:pt x="2573" y="5155"/>
                  </a:cubicBezTo>
                  <a:cubicBezTo>
                    <a:pt x="1072" y="5822"/>
                    <a:pt x="1" y="7513"/>
                    <a:pt x="1" y="9489"/>
                  </a:cubicBezTo>
                  <a:cubicBezTo>
                    <a:pt x="1" y="12061"/>
                    <a:pt x="1787" y="14133"/>
                    <a:pt x="4001" y="14133"/>
                  </a:cubicBezTo>
                  <a:cubicBezTo>
                    <a:pt x="6014" y="14133"/>
                    <a:pt x="7668" y="12430"/>
                    <a:pt x="7966" y="10216"/>
                  </a:cubicBezTo>
                  <a:cubicBezTo>
                    <a:pt x="10074" y="10073"/>
                    <a:pt x="11740" y="8061"/>
                    <a:pt x="11740" y="5584"/>
                  </a:cubicBezTo>
                  <a:cubicBezTo>
                    <a:pt x="11740" y="3322"/>
                    <a:pt x="10347" y="1441"/>
                    <a:pt x="8502" y="1024"/>
                  </a:cubicBezTo>
                  <a:lnTo>
                    <a:pt x="8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19;p57">
              <a:extLst>
                <a:ext uri="{FF2B5EF4-FFF2-40B4-BE49-F238E27FC236}">
                  <a16:creationId xmlns:a16="http://schemas.microsoft.com/office/drawing/2014/main" id="{F99D13C7-EA2A-410D-96EC-CB7D2459917B}"/>
                </a:ext>
              </a:extLst>
            </p:cNvPr>
            <p:cNvSpPr/>
            <p:nvPr/>
          </p:nvSpPr>
          <p:spPr>
            <a:xfrm>
              <a:off x="6474808" y="3314946"/>
              <a:ext cx="267037" cy="120195"/>
            </a:xfrm>
            <a:custGeom>
              <a:avLst/>
              <a:gdLst/>
              <a:ahLst/>
              <a:cxnLst/>
              <a:rect l="l" t="t" r="r" b="b"/>
              <a:pathLst>
                <a:path w="13779" h="6202" extrusionOk="0">
                  <a:moveTo>
                    <a:pt x="2197" y="0"/>
                  </a:moveTo>
                  <a:cubicBezTo>
                    <a:pt x="1087" y="0"/>
                    <a:pt x="1" y="1162"/>
                    <a:pt x="1477" y="3715"/>
                  </a:cubicBezTo>
                  <a:cubicBezTo>
                    <a:pt x="2500" y="5494"/>
                    <a:pt x="3985" y="6202"/>
                    <a:pt x="5667" y="6202"/>
                  </a:cubicBezTo>
                  <a:cubicBezTo>
                    <a:pt x="8113" y="6202"/>
                    <a:pt x="10975" y="4704"/>
                    <a:pt x="13431" y="2834"/>
                  </a:cubicBezTo>
                  <a:cubicBezTo>
                    <a:pt x="13779" y="2578"/>
                    <a:pt x="13546" y="2076"/>
                    <a:pt x="13179" y="2076"/>
                  </a:cubicBezTo>
                  <a:cubicBezTo>
                    <a:pt x="13119" y="2076"/>
                    <a:pt x="13056" y="2089"/>
                    <a:pt x="12990" y="2119"/>
                  </a:cubicBezTo>
                  <a:cubicBezTo>
                    <a:pt x="10970" y="3072"/>
                    <a:pt x="8521" y="3996"/>
                    <a:pt x="6643" y="3996"/>
                  </a:cubicBezTo>
                  <a:cubicBezTo>
                    <a:pt x="5046" y="3996"/>
                    <a:pt x="3862" y="3328"/>
                    <a:pt x="3703" y="1441"/>
                  </a:cubicBezTo>
                  <a:cubicBezTo>
                    <a:pt x="3693" y="1410"/>
                    <a:pt x="3692" y="1353"/>
                    <a:pt x="3692" y="1353"/>
                  </a:cubicBezTo>
                  <a:cubicBezTo>
                    <a:pt x="3692" y="1353"/>
                    <a:pt x="3692" y="1354"/>
                    <a:pt x="3692" y="1357"/>
                  </a:cubicBezTo>
                  <a:cubicBezTo>
                    <a:pt x="3622" y="472"/>
                    <a:pt x="2905" y="0"/>
                    <a:pt x="21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20;p57">
              <a:extLst>
                <a:ext uri="{FF2B5EF4-FFF2-40B4-BE49-F238E27FC236}">
                  <a16:creationId xmlns:a16="http://schemas.microsoft.com/office/drawing/2014/main" id="{2F99095D-4015-4CC9-942A-C65B48C10C08}"/>
                </a:ext>
              </a:extLst>
            </p:cNvPr>
            <p:cNvSpPr/>
            <p:nvPr/>
          </p:nvSpPr>
          <p:spPr>
            <a:xfrm>
              <a:off x="6369361" y="3313318"/>
              <a:ext cx="201688" cy="318917"/>
            </a:xfrm>
            <a:custGeom>
              <a:avLst/>
              <a:gdLst/>
              <a:ahLst/>
              <a:cxnLst/>
              <a:rect l="l" t="t" r="r" b="b"/>
              <a:pathLst>
                <a:path w="10407" h="16456" extrusionOk="0">
                  <a:moveTo>
                    <a:pt x="2834" y="1"/>
                  </a:moveTo>
                  <a:cubicBezTo>
                    <a:pt x="2048" y="1"/>
                    <a:pt x="1405" y="632"/>
                    <a:pt x="1382" y="1406"/>
                  </a:cubicBezTo>
                  <a:cubicBezTo>
                    <a:pt x="1334" y="3299"/>
                    <a:pt x="2560" y="8549"/>
                    <a:pt x="2560" y="8549"/>
                  </a:cubicBezTo>
                  <a:cubicBezTo>
                    <a:pt x="2560" y="8549"/>
                    <a:pt x="0" y="15824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9073" y="2787"/>
                    <a:pt x="8954" y="1287"/>
                  </a:cubicBezTo>
                  <a:cubicBezTo>
                    <a:pt x="8894" y="560"/>
                    <a:pt x="8287" y="1"/>
                    <a:pt x="75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21;p57">
              <a:extLst>
                <a:ext uri="{FF2B5EF4-FFF2-40B4-BE49-F238E27FC236}">
                  <a16:creationId xmlns:a16="http://schemas.microsoft.com/office/drawing/2014/main" id="{54A2A41A-2B65-4E75-A6BF-877516424B40}"/>
                </a:ext>
              </a:extLst>
            </p:cNvPr>
            <p:cNvSpPr/>
            <p:nvPr/>
          </p:nvSpPr>
          <p:spPr>
            <a:xfrm>
              <a:off x="6429808" y="4060727"/>
              <a:ext cx="75718" cy="99943"/>
            </a:xfrm>
            <a:custGeom>
              <a:avLst/>
              <a:gdLst/>
              <a:ahLst/>
              <a:cxnLst/>
              <a:rect l="l" t="t" r="r" b="b"/>
              <a:pathLst>
                <a:path w="3907" h="5157" extrusionOk="0">
                  <a:moveTo>
                    <a:pt x="835" y="1"/>
                  </a:moveTo>
                  <a:cubicBezTo>
                    <a:pt x="735" y="1"/>
                    <a:pt x="632" y="30"/>
                    <a:pt x="537" y="94"/>
                  </a:cubicBezTo>
                  <a:cubicBezTo>
                    <a:pt x="239" y="297"/>
                    <a:pt x="72" y="630"/>
                    <a:pt x="84" y="987"/>
                  </a:cubicBezTo>
                  <a:lnTo>
                    <a:pt x="203" y="3499"/>
                  </a:lnTo>
                  <a:cubicBezTo>
                    <a:pt x="203" y="3583"/>
                    <a:pt x="191" y="3666"/>
                    <a:pt x="179" y="3738"/>
                  </a:cubicBezTo>
                  <a:lnTo>
                    <a:pt x="1" y="4773"/>
                  </a:lnTo>
                  <a:cubicBezTo>
                    <a:pt x="465" y="4988"/>
                    <a:pt x="894" y="5131"/>
                    <a:pt x="1787" y="5154"/>
                  </a:cubicBezTo>
                  <a:cubicBezTo>
                    <a:pt x="1816" y="5156"/>
                    <a:pt x="1848" y="5156"/>
                    <a:pt x="1881" y="5156"/>
                  </a:cubicBezTo>
                  <a:cubicBezTo>
                    <a:pt x="2403" y="5156"/>
                    <a:pt x="3391" y="4985"/>
                    <a:pt x="3906" y="4761"/>
                  </a:cubicBezTo>
                  <a:cubicBezTo>
                    <a:pt x="3668" y="4702"/>
                    <a:pt x="2275" y="4226"/>
                    <a:pt x="2061" y="4154"/>
                  </a:cubicBezTo>
                  <a:cubicBezTo>
                    <a:pt x="1299" y="3892"/>
                    <a:pt x="1287" y="1856"/>
                    <a:pt x="1370" y="559"/>
                  </a:cubicBezTo>
                  <a:cubicBezTo>
                    <a:pt x="1388" y="240"/>
                    <a:pt x="1123" y="1"/>
                    <a:pt x="83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22;p57">
              <a:extLst>
                <a:ext uri="{FF2B5EF4-FFF2-40B4-BE49-F238E27FC236}">
                  <a16:creationId xmlns:a16="http://schemas.microsoft.com/office/drawing/2014/main" id="{148597CF-91BF-408E-9E2D-C88E095A52E1}"/>
                </a:ext>
              </a:extLst>
            </p:cNvPr>
            <p:cNvSpPr/>
            <p:nvPr/>
          </p:nvSpPr>
          <p:spPr>
            <a:xfrm>
              <a:off x="6428199" y="4149759"/>
              <a:ext cx="96706" cy="19031"/>
            </a:xfrm>
            <a:custGeom>
              <a:avLst/>
              <a:gdLst/>
              <a:ahLst/>
              <a:cxnLst/>
              <a:rect l="l" t="t" r="r" b="b"/>
              <a:pathLst>
                <a:path w="4990" h="982" extrusionOk="0">
                  <a:moveTo>
                    <a:pt x="120" y="1"/>
                  </a:moveTo>
                  <a:lnTo>
                    <a:pt x="36" y="453"/>
                  </a:lnTo>
                  <a:cubicBezTo>
                    <a:pt x="1" y="703"/>
                    <a:pt x="179" y="929"/>
                    <a:pt x="429" y="929"/>
                  </a:cubicBezTo>
                  <a:cubicBezTo>
                    <a:pt x="1109" y="950"/>
                    <a:pt x="2386" y="981"/>
                    <a:pt x="3383" y="981"/>
                  </a:cubicBezTo>
                  <a:cubicBezTo>
                    <a:pt x="4150" y="981"/>
                    <a:pt x="4751" y="963"/>
                    <a:pt x="4787" y="906"/>
                  </a:cubicBezTo>
                  <a:cubicBezTo>
                    <a:pt x="4989" y="572"/>
                    <a:pt x="4596" y="358"/>
                    <a:pt x="4001" y="144"/>
                  </a:cubicBezTo>
                  <a:cubicBezTo>
                    <a:pt x="3959" y="130"/>
                    <a:pt x="3917" y="124"/>
                    <a:pt x="3875" y="124"/>
                  </a:cubicBezTo>
                  <a:cubicBezTo>
                    <a:pt x="3846" y="124"/>
                    <a:pt x="3816" y="127"/>
                    <a:pt x="3787" y="132"/>
                  </a:cubicBezTo>
                  <a:cubicBezTo>
                    <a:pt x="3275" y="227"/>
                    <a:pt x="2739" y="275"/>
                    <a:pt x="2191" y="275"/>
                  </a:cubicBezTo>
                  <a:cubicBezTo>
                    <a:pt x="1489" y="275"/>
                    <a:pt x="798" y="179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20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23;p57">
              <a:extLst>
                <a:ext uri="{FF2B5EF4-FFF2-40B4-BE49-F238E27FC236}">
                  <a16:creationId xmlns:a16="http://schemas.microsoft.com/office/drawing/2014/main" id="{80B7E123-9BDA-4383-AF79-109847FF853F}"/>
                </a:ext>
              </a:extLst>
            </p:cNvPr>
            <p:cNvSpPr/>
            <p:nvPr/>
          </p:nvSpPr>
          <p:spPr>
            <a:xfrm>
              <a:off x="6256531" y="3826074"/>
              <a:ext cx="189924" cy="268549"/>
            </a:xfrm>
            <a:custGeom>
              <a:avLst/>
              <a:gdLst/>
              <a:ahLst/>
              <a:cxnLst/>
              <a:rect l="l" t="t" r="r" b="b"/>
              <a:pathLst>
                <a:path w="9800" h="13857" extrusionOk="0">
                  <a:moveTo>
                    <a:pt x="8159" y="1"/>
                  </a:moveTo>
                  <a:cubicBezTo>
                    <a:pt x="7455" y="1"/>
                    <a:pt x="6628" y="391"/>
                    <a:pt x="6025" y="1260"/>
                  </a:cubicBezTo>
                  <a:cubicBezTo>
                    <a:pt x="5144" y="2534"/>
                    <a:pt x="0" y="13500"/>
                    <a:pt x="310" y="13845"/>
                  </a:cubicBezTo>
                  <a:cubicBezTo>
                    <a:pt x="317" y="13853"/>
                    <a:pt x="326" y="13857"/>
                    <a:pt x="339" y="13857"/>
                  </a:cubicBezTo>
                  <a:cubicBezTo>
                    <a:pt x="946" y="13857"/>
                    <a:pt x="7876" y="4379"/>
                    <a:pt x="8739" y="3130"/>
                  </a:cubicBezTo>
                  <a:cubicBezTo>
                    <a:pt x="9621" y="1844"/>
                    <a:pt x="9799" y="772"/>
                    <a:pt x="9049" y="260"/>
                  </a:cubicBezTo>
                  <a:cubicBezTo>
                    <a:pt x="8806" y="90"/>
                    <a:pt x="8497" y="1"/>
                    <a:pt x="815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24;p57">
              <a:extLst>
                <a:ext uri="{FF2B5EF4-FFF2-40B4-BE49-F238E27FC236}">
                  <a16:creationId xmlns:a16="http://schemas.microsoft.com/office/drawing/2014/main" id="{DDE9CCF4-95E9-4D04-BF35-641DE760C513}"/>
                </a:ext>
              </a:extLst>
            </p:cNvPr>
            <p:cNvSpPr/>
            <p:nvPr/>
          </p:nvSpPr>
          <p:spPr>
            <a:xfrm>
              <a:off x="6427966" y="3818826"/>
              <a:ext cx="75466" cy="316243"/>
            </a:xfrm>
            <a:custGeom>
              <a:avLst/>
              <a:gdLst/>
              <a:ahLst/>
              <a:cxnLst/>
              <a:rect l="l" t="t" r="r" b="b"/>
              <a:pathLst>
                <a:path w="3894" h="16318" extrusionOk="0">
                  <a:moveTo>
                    <a:pt x="2333" y="1"/>
                  </a:moveTo>
                  <a:cubicBezTo>
                    <a:pt x="1491" y="1"/>
                    <a:pt x="638" y="1064"/>
                    <a:pt x="382" y="2504"/>
                  </a:cubicBezTo>
                  <a:cubicBezTo>
                    <a:pt x="108" y="4028"/>
                    <a:pt x="1" y="16136"/>
                    <a:pt x="429" y="16315"/>
                  </a:cubicBezTo>
                  <a:cubicBezTo>
                    <a:pt x="434" y="16317"/>
                    <a:pt x="438" y="16318"/>
                    <a:pt x="442" y="16318"/>
                  </a:cubicBezTo>
                  <a:cubicBezTo>
                    <a:pt x="606" y="16318"/>
                    <a:pt x="798" y="15018"/>
                    <a:pt x="1239" y="13255"/>
                  </a:cubicBezTo>
                  <a:cubicBezTo>
                    <a:pt x="2120" y="9671"/>
                    <a:pt x="3442" y="4099"/>
                    <a:pt x="3632" y="3075"/>
                  </a:cubicBezTo>
                  <a:cubicBezTo>
                    <a:pt x="3894" y="1539"/>
                    <a:pt x="3394" y="170"/>
                    <a:pt x="2501" y="15"/>
                  </a:cubicBezTo>
                  <a:cubicBezTo>
                    <a:pt x="2445" y="5"/>
                    <a:pt x="2389" y="1"/>
                    <a:pt x="233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25;p57">
              <a:extLst>
                <a:ext uri="{FF2B5EF4-FFF2-40B4-BE49-F238E27FC236}">
                  <a16:creationId xmlns:a16="http://schemas.microsoft.com/office/drawing/2014/main" id="{3F6D9149-7C5D-437A-91BD-2D3AA48910DE}"/>
                </a:ext>
              </a:extLst>
            </p:cNvPr>
            <p:cNvSpPr/>
            <p:nvPr/>
          </p:nvSpPr>
          <p:spPr>
            <a:xfrm>
              <a:off x="6433509" y="3541673"/>
              <a:ext cx="115389" cy="359848"/>
            </a:xfrm>
            <a:custGeom>
              <a:avLst/>
              <a:gdLst/>
              <a:ahLst/>
              <a:cxnLst/>
              <a:rect l="l" t="t" r="r" b="b"/>
              <a:pathLst>
                <a:path w="5954" h="18568" extrusionOk="0">
                  <a:moveTo>
                    <a:pt x="3055" y="1"/>
                  </a:moveTo>
                  <a:cubicBezTo>
                    <a:pt x="1530" y="1"/>
                    <a:pt x="235" y="1540"/>
                    <a:pt x="119" y="3517"/>
                  </a:cubicBezTo>
                  <a:cubicBezTo>
                    <a:pt x="0" y="5541"/>
                    <a:pt x="739" y="18483"/>
                    <a:pt x="2310" y="18567"/>
                  </a:cubicBezTo>
                  <a:cubicBezTo>
                    <a:pt x="2316" y="18567"/>
                    <a:pt x="2322" y="18567"/>
                    <a:pt x="2328" y="18567"/>
                  </a:cubicBezTo>
                  <a:cubicBezTo>
                    <a:pt x="3907" y="18567"/>
                    <a:pt x="5728" y="5867"/>
                    <a:pt x="5834" y="3839"/>
                  </a:cubicBezTo>
                  <a:cubicBezTo>
                    <a:pt x="5953" y="1815"/>
                    <a:pt x="4775" y="88"/>
                    <a:pt x="3191" y="5"/>
                  </a:cubicBezTo>
                  <a:cubicBezTo>
                    <a:pt x="3146" y="2"/>
                    <a:pt x="3100" y="1"/>
                    <a:pt x="305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26;p57">
              <a:extLst>
                <a:ext uri="{FF2B5EF4-FFF2-40B4-BE49-F238E27FC236}">
                  <a16:creationId xmlns:a16="http://schemas.microsoft.com/office/drawing/2014/main" id="{A0B22DBE-5048-434E-8FAE-ED16E0BDF372}"/>
                </a:ext>
              </a:extLst>
            </p:cNvPr>
            <p:cNvSpPr/>
            <p:nvPr/>
          </p:nvSpPr>
          <p:spPr>
            <a:xfrm>
              <a:off x="6428664" y="3541673"/>
              <a:ext cx="119303" cy="540528"/>
            </a:xfrm>
            <a:custGeom>
              <a:avLst/>
              <a:gdLst/>
              <a:ahLst/>
              <a:cxnLst/>
              <a:rect l="l" t="t" r="r" b="b"/>
              <a:pathLst>
                <a:path w="6156" h="27891" extrusionOk="0">
                  <a:moveTo>
                    <a:pt x="3305" y="1"/>
                  </a:moveTo>
                  <a:cubicBezTo>
                    <a:pt x="1780" y="1"/>
                    <a:pt x="485" y="1540"/>
                    <a:pt x="369" y="3517"/>
                  </a:cubicBezTo>
                  <a:cubicBezTo>
                    <a:pt x="310" y="4541"/>
                    <a:pt x="465" y="8327"/>
                    <a:pt x="834" y="11852"/>
                  </a:cubicBezTo>
                  <a:cubicBezTo>
                    <a:pt x="1000" y="13399"/>
                    <a:pt x="798" y="14947"/>
                    <a:pt x="417" y="16459"/>
                  </a:cubicBezTo>
                  <a:cubicBezTo>
                    <a:pt x="393" y="16578"/>
                    <a:pt x="369" y="16685"/>
                    <a:pt x="346" y="16805"/>
                  </a:cubicBezTo>
                  <a:cubicBezTo>
                    <a:pt x="155" y="17864"/>
                    <a:pt x="0" y="24067"/>
                    <a:pt x="96" y="27782"/>
                  </a:cubicBezTo>
                  <a:cubicBezTo>
                    <a:pt x="183" y="27858"/>
                    <a:pt x="458" y="27891"/>
                    <a:pt x="736" y="27891"/>
                  </a:cubicBezTo>
                  <a:cubicBezTo>
                    <a:pt x="1027" y="27891"/>
                    <a:pt x="1320" y="27855"/>
                    <a:pt x="1405" y="27794"/>
                  </a:cubicBezTo>
                  <a:cubicBezTo>
                    <a:pt x="1417" y="27711"/>
                    <a:pt x="6156" y="8577"/>
                    <a:pt x="6144" y="3672"/>
                  </a:cubicBezTo>
                  <a:cubicBezTo>
                    <a:pt x="6144" y="1636"/>
                    <a:pt x="5025" y="88"/>
                    <a:pt x="3441" y="5"/>
                  </a:cubicBezTo>
                  <a:cubicBezTo>
                    <a:pt x="3396" y="2"/>
                    <a:pt x="3350" y="1"/>
                    <a:pt x="3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27;p57">
              <a:extLst>
                <a:ext uri="{FF2B5EF4-FFF2-40B4-BE49-F238E27FC236}">
                  <a16:creationId xmlns:a16="http://schemas.microsoft.com/office/drawing/2014/main" id="{C999350C-74B9-4321-A653-D1051FCBA279}"/>
                </a:ext>
              </a:extLst>
            </p:cNvPr>
            <p:cNvSpPr/>
            <p:nvPr/>
          </p:nvSpPr>
          <p:spPr>
            <a:xfrm>
              <a:off x="6434653" y="3541673"/>
              <a:ext cx="113082" cy="214692"/>
            </a:xfrm>
            <a:custGeom>
              <a:avLst/>
              <a:gdLst/>
              <a:ahLst/>
              <a:cxnLst/>
              <a:rect l="l" t="t" r="r" b="b"/>
              <a:pathLst>
                <a:path w="5835" h="11078" extrusionOk="0">
                  <a:moveTo>
                    <a:pt x="2996" y="1"/>
                  </a:moveTo>
                  <a:cubicBezTo>
                    <a:pt x="1471" y="1"/>
                    <a:pt x="176" y="1540"/>
                    <a:pt x="60" y="3517"/>
                  </a:cubicBezTo>
                  <a:cubicBezTo>
                    <a:pt x="1" y="4458"/>
                    <a:pt x="132" y="7792"/>
                    <a:pt x="453" y="11078"/>
                  </a:cubicBezTo>
                  <a:cubicBezTo>
                    <a:pt x="1168" y="9649"/>
                    <a:pt x="1965" y="8268"/>
                    <a:pt x="2835" y="6934"/>
                  </a:cubicBezTo>
                  <a:cubicBezTo>
                    <a:pt x="2918" y="6815"/>
                    <a:pt x="3013" y="6744"/>
                    <a:pt x="3120" y="6708"/>
                  </a:cubicBezTo>
                  <a:cubicBezTo>
                    <a:pt x="3847" y="5720"/>
                    <a:pt x="4763" y="4875"/>
                    <a:pt x="5811" y="4255"/>
                  </a:cubicBezTo>
                  <a:cubicBezTo>
                    <a:pt x="5823" y="4041"/>
                    <a:pt x="5835" y="3851"/>
                    <a:pt x="5835" y="3672"/>
                  </a:cubicBezTo>
                  <a:cubicBezTo>
                    <a:pt x="5835" y="1636"/>
                    <a:pt x="4716" y="88"/>
                    <a:pt x="3132" y="5"/>
                  </a:cubicBezTo>
                  <a:cubicBezTo>
                    <a:pt x="3087" y="2"/>
                    <a:pt x="3041" y="1"/>
                    <a:pt x="2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28;p57">
              <a:extLst>
                <a:ext uri="{FF2B5EF4-FFF2-40B4-BE49-F238E27FC236}">
                  <a16:creationId xmlns:a16="http://schemas.microsoft.com/office/drawing/2014/main" id="{4F3ED1AD-AC7B-44C4-8265-C5B98471C74B}"/>
                </a:ext>
              </a:extLst>
            </p:cNvPr>
            <p:cNvSpPr/>
            <p:nvPr/>
          </p:nvSpPr>
          <p:spPr>
            <a:xfrm>
              <a:off x="6382288" y="3534599"/>
              <a:ext cx="117927" cy="335526"/>
            </a:xfrm>
            <a:custGeom>
              <a:avLst/>
              <a:gdLst/>
              <a:ahLst/>
              <a:cxnLst/>
              <a:rect l="l" t="t" r="r" b="b"/>
              <a:pathLst>
                <a:path w="6085" h="17313" extrusionOk="0">
                  <a:moveTo>
                    <a:pt x="3198" y="0"/>
                  </a:moveTo>
                  <a:cubicBezTo>
                    <a:pt x="1632" y="0"/>
                    <a:pt x="71" y="1571"/>
                    <a:pt x="36" y="3585"/>
                  </a:cubicBezTo>
                  <a:cubicBezTo>
                    <a:pt x="0" y="5620"/>
                    <a:pt x="572" y="17289"/>
                    <a:pt x="2155" y="17312"/>
                  </a:cubicBezTo>
                  <a:cubicBezTo>
                    <a:pt x="2158" y="17312"/>
                    <a:pt x="2160" y="17312"/>
                    <a:pt x="2163" y="17312"/>
                  </a:cubicBezTo>
                  <a:cubicBezTo>
                    <a:pt x="3746" y="17312"/>
                    <a:pt x="6025" y="5760"/>
                    <a:pt x="6049" y="3727"/>
                  </a:cubicBezTo>
                  <a:cubicBezTo>
                    <a:pt x="6084" y="1691"/>
                    <a:pt x="4834" y="25"/>
                    <a:pt x="3251" y="1"/>
                  </a:cubicBezTo>
                  <a:cubicBezTo>
                    <a:pt x="3233" y="0"/>
                    <a:pt x="3215" y="0"/>
                    <a:pt x="31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29;p57">
              <a:extLst>
                <a:ext uri="{FF2B5EF4-FFF2-40B4-BE49-F238E27FC236}">
                  <a16:creationId xmlns:a16="http://schemas.microsoft.com/office/drawing/2014/main" id="{A2EDA90D-D014-4D61-BBBB-CCCBCA80B7F1}"/>
                </a:ext>
              </a:extLst>
            </p:cNvPr>
            <p:cNvSpPr/>
            <p:nvPr/>
          </p:nvSpPr>
          <p:spPr>
            <a:xfrm>
              <a:off x="6267830" y="3534599"/>
              <a:ext cx="236765" cy="539500"/>
            </a:xfrm>
            <a:custGeom>
              <a:avLst/>
              <a:gdLst/>
              <a:ahLst/>
              <a:cxnLst/>
              <a:rect l="l" t="t" r="r" b="b"/>
              <a:pathLst>
                <a:path w="12217" h="27838" extrusionOk="0">
                  <a:moveTo>
                    <a:pt x="9104" y="0"/>
                  </a:moveTo>
                  <a:cubicBezTo>
                    <a:pt x="7538" y="0"/>
                    <a:pt x="5977" y="1571"/>
                    <a:pt x="5942" y="3585"/>
                  </a:cubicBezTo>
                  <a:cubicBezTo>
                    <a:pt x="5918" y="5061"/>
                    <a:pt x="5882" y="15669"/>
                    <a:pt x="5442" y="16300"/>
                  </a:cubicBezTo>
                  <a:cubicBezTo>
                    <a:pt x="4763" y="17277"/>
                    <a:pt x="1298" y="23861"/>
                    <a:pt x="1" y="27064"/>
                  </a:cubicBezTo>
                  <a:cubicBezTo>
                    <a:pt x="144" y="27421"/>
                    <a:pt x="656" y="27754"/>
                    <a:pt x="894" y="27838"/>
                  </a:cubicBezTo>
                  <a:cubicBezTo>
                    <a:pt x="3061" y="25290"/>
                    <a:pt x="7537" y="19194"/>
                    <a:pt x="8156" y="18170"/>
                  </a:cubicBezTo>
                  <a:cubicBezTo>
                    <a:pt x="10526" y="14264"/>
                    <a:pt x="12157" y="5370"/>
                    <a:pt x="12181" y="3692"/>
                  </a:cubicBezTo>
                  <a:cubicBezTo>
                    <a:pt x="12216" y="1656"/>
                    <a:pt x="10740" y="25"/>
                    <a:pt x="9157" y="1"/>
                  </a:cubicBezTo>
                  <a:cubicBezTo>
                    <a:pt x="9139" y="0"/>
                    <a:pt x="9121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30;p57">
              <a:extLst>
                <a:ext uri="{FF2B5EF4-FFF2-40B4-BE49-F238E27FC236}">
                  <a16:creationId xmlns:a16="http://schemas.microsoft.com/office/drawing/2014/main" id="{296F4E5A-46F1-46EA-B92D-01F91035831E}"/>
                </a:ext>
              </a:extLst>
            </p:cNvPr>
            <p:cNvSpPr/>
            <p:nvPr/>
          </p:nvSpPr>
          <p:spPr>
            <a:xfrm>
              <a:off x="6369361" y="3313318"/>
              <a:ext cx="201688" cy="318917"/>
            </a:xfrm>
            <a:custGeom>
              <a:avLst/>
              <a:gdLst/>
              <a:ahLst/>
              <a:cxnLst/>
              <a:rect l="l" t="t" r="r" b="b"/>
              <a:pathLst>
                <a:path w="10407" h="16456" extrusionOk="0">
                  <a:moveTo>
                    <a:pt x="2715" y="1"/>
                  </a:moveTo>
                  <a:cubicBezTo>
                    <a:pt x="2001" y="1"/>
                    <a:pt x="1405" y="572"/>
                    <a:pt x="1393" y="1287"/>
                  </a:cubicBezTo>
                  <a:cubicBezTo>
                    <a:pt x="1334" y="3144"/>
                    <a:pt x="2560" y="8549"/>
                    <a:pt x="2560" y="8549"/>
                  </a:cubicBezTo>
                  <a:cubicBezTo>
                    <a:pt x="2560" y="8549"/>
                    <a:pt x="0" y="15657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7739" y="6573"/>
                    <a:pt x="8263" y="4727"/>
                  </a:cubicBezTo>
                  <a:cubicBezTo>
                    <a:pt x="8632" y="1882"/>
                    <a:pt x="6775" y="1537"/>
                    <a:pt x="7489" y="1"/>
                  </a:cubicBezTo>
                  <a:lnTo>
                    <a:pt x="6835" y="1"/>
                  </a:lnTo>
                  <a:cubicBezTo>
                    <a:pt x="6573" y="620"/>
                    <a:pt x="6001" y="1096"/>
                    <a:pt x="5120" y="1096"/>
                  </a:cubicBezTo>
                  <a:cubicBezTo>
                    <a:pt x="4251" y="1096"/>
                    <a:pt x="3679" y="620"/>
                    <a:pt x="3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31;p57">
              <a:extLst>
                <a:ext uri="{FF2B5EF4-FFF2-40B4-BE49-F238E27FC236}">
                  <a16:creationId xmlns:a16="http://schemas.microsoft.com/office/drawing/2014/main" id="{AE9BFDB1-C15E-4CC8-BE5E-B876D9AAB0E4}"/>
                </a:ext>
              </a:extLst>
            </p:cNvPr>
            <p:cNvSpPr/>
            <p:nvPr/>
          </p:nvSpPr>
          <p:spPr>
            <a:xfrm>
              <a:off x="6442036" y="3269946"/>
              <a:ext cx="41551" cy="49865"/>
            </a:xfrm>
            <a:custGeom>
              <a:avLst/>
              <a:gdLst/>
              <a:ahLst/>
              <a:cxnLst/>
              <a:rect l="l" t="t" r="r" b="b"/>
              <a:pathLst>
                <a:path w="2144" h="2573" extrusionOk="0">
                  <a:moveTo>
                    <a:pt x="680" y="0"/>
                  </a:moveTo>
                  <a:lnTo>
                    <a:pt x="1" y="2346"/>
                  </a:lnTo>
                  <a:lnTo>
                    <a:pt x="2144" y="2572"/>
                  </a:lnTo>
                  <a:lnTo>
                    <a:pt x="2061" y="16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32;p57">
              <a:extLst>
                <a:ext uri="{FF2B5EF4-FFF2-40B4-BE49-F238E27FC236}">
                  <a16:creationId xmlns:a16="http://schemas.microsoft.com/office/drawing/2014/main" id="{453F5DA7-D410-4A47-AE78-515C2828AC26}"/>
                </a:ext>
              </a:extLst>
            </p:cNvPr>
            <p:cNvSpPr/>
            <p:nvPr/>
          </p:nvSpPr>
          <p:spPr>
            <a:xfrm>
              <a:off x="6451048" y="3269946"/>
              <a:ext cx="32093" cy="35543"/>
            </a:xfrm>
            <a:custGeom>
              <a:avLst/>
              <a:gdLst/>
              <a:ahLst/>
              <a:cxnLst/>
              <a:rect l="l" t="t" r="r" b="b"/>
              <a:pathLst>
                <a:path w="1656" h="1834" extrusionOk="0">
                  <a:moveTo>
                    <a:pt x="215" y="0"/>
                  </a:moveTo>
                  <a:lnTo>
                    <a:pt x="0" y="739"/>
                  </a:lnTo>
                  <a:cubicBezTo>
                    <a:pt x="310" y="1084"/>
                    <a:pt x="703" y="1834"/>
                    <a:pt x="1215" y="1834"/>
                  </a:cubicBezTo>
                  <a:cubicBezTo>
                    <a:pt x="1369" y="1834"/>
                    <a:pt x="1524" y="1786"/>
                    <a:pt x="1655" y="1703"/>
                  </a:cubicBezTo>
                  <a:lnTo>
                    <a:pt x="1596" y="16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33;p57">
              <a:extLst>
                <a:ext uri="{FF2B5EF4-FFF2-40B4-BE49-F238E27FC236}">
                  <a16:creationId xmlns:a16="http://schemas.microsoft.com/office/drawing/2014/main" id="{F79D76AF-99E5-4152-907C-3EB3A43FD224}"/>
                </a:ext>
              </a:extLst>
            </p:cNvPr>
            <p:cNvSpPr/>
            <p:nvPr/>
          </p:nvSpPr>
          <p:spPr>
            <a:xfrm>
              <a:off x="6436746" y="3207639"/>
              <a:ext cx="73625" cy="87694"/>
            </a:xfrm>
            <a:custGeom>
              <a:avLst/>
              <a:gdLst/>
              <a:ahLst/>
              <a:cxnLst/>
              <a:rect l="l" t="t" r="r" b="b"/>
              <a:pathLst>
                <a:path w="3799" h="4525" extrusionOk="0">
                  <a:moveTo>
                    <a:pt x="0" y="1"/>
                  </a:moveTo>
                  <a:lnTo>
                    <a:pt x="0" y="2299"/>
                  </a:lnTo>
                  <a:cubicBezTo>
                    <a:pt x="0" y="2703"/>
                    <a:pt x="298" y="3322"/>
                    <a:pt x="703" y="3668"/>
                  </a:cubicBezTo>
                  <a:cubicBezTo>
                    <a:pt x="1405" y="4287"/>
                    <a:pt x="1917" y="4525"/>
                    <a:pt x="2381" y="4525"/>
                  </a:cubicBezTo>
                  <a:cubicBezTo>
                    <a:pt x="2750" y="4525"/>
                    <a:pt x="3346" y="3334"/>
                    <a:pt x="3536" y="2430"/>
                  </a:cubicBezTo>
                  <a:cubicBezTo>
                    <a:pt x="3798" y="1227"/>
                    <a:pt x="3536" y="1"/>
                    <a:pt x="353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34;p57">
              <a:extLst>
                <a:ext uri="{FF2B5EF4-FFF2-40B4-BE49-F238E27FC236}">
                  <a16:creationId xmlns:a16="http://schemas.microsoft.com/office/drawing/2014/main" id="{C119CB0A-1E59-4015-BF84-3E17D3455543}"/>
                </a:ext>
              </a:extLst>
            </p:cNvPr>
            <p:cNvSpPr/>
            <p:nvPr/>
          </p:nvSpPr>
          <p:spPr>
            <a:xfrm>
              <a:off x="6433044" y="3224713"/>
              <a:ext cx="12946" cy="5795"/>
            </a:xfrm>
            <a:custGeom>
              <a:avLst/>
              <a:gdLst/>
              <a:ahLst/>
              <a:cxnLst/>
              <a:rect l="l" t="t" r="r" b="b"/>
              <a:pathLst>
                <a:path w="668" h="299" extrusionOk="0">
                  <a:moveTo>
                    <a:pt x="1" y="1"/>
                  </a:moveTo>
                  <a:lnTo>
                    <a:pt x="1" y="298"/>
                  </a:lnTo>
                  <a:lnTo>
                    <a:pt x="667" y="29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35;p57">
              <a:extLst>
                <a:ext uri="{FF2B5EF4-FFF2-40B4-BE49-F238E27FC236}">
                  <a16:creationId xmlns:a16="http://schemas.microsoft.com/office/drawing/2014/main" id="{F1D4462C-DAAE-49F5-BB49-807CF32D0B36}"/>
                </a:ext>
              </a:extLst>
            </p:cNvPr>
            <p:cNvSpPr/>
            <p:nvPr/>
          </p:nvSpPr>
          <p:spPr>
            <a:xfrm>
              <a:off x="6428199" y="3227949"/>
              <a:ext cx="20097" cy="31396"/>
            </a:xfrm>
            <a:custGeom>
              <a:avLst/>
              <a:gdLst/>
              <a:ahLst/>
              <a:cxnLst/>
              <a:rect l="l" t="t" r="r" b="b"/>
              <a:pathLst>
                <a:path w="1037" h="1620" extrusionOk="0">
                  <a:moveTo>
                    <a:pt x="560" y="0"/>
                  </a:moveTo>
                  <a:cubicBezTo>
                    <a:pt x="298" y="0"/>
                    <a:pt x="1" y="143"/>
                    <a:pt x="1" y="596"/>
                  </a:cubicBezTo>
                  <a:cubicBezTo>
                    <a:pt x="1" y="1036"/>
                    <a:pt x="298" y="1620"/>
                    <a:pt x="560" y="1620"/>
                  </a:cubicBezTo>
                  <a:cubicBezTo>
                    <a:pt x="822" y="1620"/>
                    <a:pt x="1036" y="1262"/>
                    <a:pt x="1036" y="810"/>
                  </a:cubicBezTo>
                  <a:cubicBezTo>
                    <a:pt x="1036" y="369"/>
                    <a:pt x="822" y="0"/>
                    <a:pt x="56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6;p57">
              <a:extLst>
                <a:ext uri="{FF2B5EF4-FFF2-40B4-BE49-F238E27FC236}">
                  <a16:creationId xmlns:a16="http://schemas.microsoft.com/office/drawing/2014/main" id="{B51D5A6F-CEAD-43B8-861D-242D0F8A0BA8}"/>
                </a:ext>
              </a:extLst>
            </p:cNvPr>
            <p:cNvSpPr/>
            <p:nvPr/>
          </p:nvSpPr>
          <p:spPr>
            <a:xfrm>
              <a:off x="6428199" y="3180953"/>
              <a:ext cx="99012" cy="58314"/>
            </a:xfrm>
            <a:custGeom>
              <a:avLst/>
              <a:gdLst/>
              <a:ahLst/>
              <a:cxnLst/>
              <a:rect l="l" t="t" r="r" b="b"/>
              <a:pathLst>
                <a:path w="5109" h="3009" extrusionOk="0">
                  <a:moveTo>
                    <a:pt x="3963" y="1"/>
                  </a:moveTo>
                  <a:cubicBezTo>
                    <a:pt x="3779" y="1"/>
                    <a:pt x="3591" y="48"/>
                    <a:pt x="3418" y="139"/>
                  </a:cubicBezTo>
                  <a:cubicBezTo>
                    <a:pt x="3132" y="282"/>
                    <a:pt x="2822" y="366"/>
                    <a:pt x="2489" y="366"/>
                  </a:cubicBezTo>
                  <a:lnTo>
                    <a:pt x="1298" y="366"/>
                  </a:lnTo>
                  <a:cubicBezTo>
                    <a:pt x="584" y="366"/>
                    <a:pt x="1" y="949"/>
                    <a:pt x="1" y="1663"/>
                  </a:cubicBezTo>
                  <a:lnTo>
                    <a:pt x="1" y="1937"/>
                  </a:lnTo>
                  <a:lnTo>
                    <a:pt x="596" y="2473"/>
                  </a:lnTo>
                  <a:lnTo>
                    <a:pt x="763" y="3009"/>
                  </a:lnTo>
                  <a:lnTo>
                    <a:pt x="810" y="3009"/>
                  </a:lnTo>
                  <a:cubicBezTo>
                    <a:pt x="1036" y="3009"/>
                    <a:pt x="1215" y="2842"/>
                    <a:pt x="1239" y="2616"/>
                  </a:cubicBezTo>
                  <a:cubicBezTo>
                    <a:pt x="1263" y="2247"/>
                    <a:pt x="1513" y="1937"/>
                    <a:pt x="1882" y="1937"/>
                  </a:cubicBezTo>
                  <a:lnTo>
                    <a:pt x="3013" y="1937"/>
                  </a:lnTo>
                  <a:cubicBezTo>
                    <a:pt x="3085" y="1915"/>
                    <a:pt x="3164" y="1907"/>
                    <a:pt x="3247" y="1907"/>
                  </a:cubicBezTo>
                  <a:cubicBezTo>
                    <a:pt x="3454" y="1907"/>
                    <a:pt x="3689" y="1957"/>
                    <a:pt x="3911" y="1957"/>
                  </a:cubicBezTo>
                  <a:cubicBezTo>
                    <a:pt x="4071" y="1957"/>
                    <a:pt x="4225" y="1931"/>
                    <a:pt x="4358" y="1842"/>
                  </a:cubicBezTo>
                  <a:cubicBezTo>
                    <a:pt x="5108" y="1342"/>
                    <a:pt x="5013" y="794"/>
                    <a:pt x="4727" y="389"/>
                  </a:cubicBezTo>
                  <a:cubicBezTo>
                    <a:pt x="4543" y="125"/>
                    <a:pt x="4260" y="1"/>
                    <a:pt x="3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37;p57">
              <a:extLst>
                <a:ext uri="{FF2B5EF4-FFF2-40B4-BE49-F238E27FC236}">
                  <a16:creationId xmlns:a16="http://schemas.microsoft.com/office/drawing/2014/main" id="{394F37D7-57EF-49F4-8696-266403B2DDCE}"/>
                </a:ext>
              </a:extLst>
            </p:cNvPr>
            <p:cNvSpPr/>
            <p:nvPr/>
          </p:nvSpPr>
          <p:spPr>
            <a:xfrm>
              <a:off x="6723318" y="3301555"/>
              <a:ext cx="43857" cy="67636"/>
            </a:xfrm>
            <a:custGeom>
              <a:avLst/>
              <a:gdLst/>
              <a:ahLst/>
              <a:cxnLst/>
              <a:rect l="l" t="t" r="r" b="b"/>
              <a:pathLst>
                <a:path w="2263" h="3490" extrusionOk="0">
                  <a:moveTo>
                    <a:pt x="1761" y="0"/>
                  </a:moveTo>
                  <a:cubicBezTo>
                    <a:pt x="1758" y="0"/>
                    <a:pt x="1754" y="0"/>
                    <a:pt x="1751" y="0"/>
                  </a:cubicBezTo>
                  <a:cubicBezTo>
                    <a:pt x="1632" y="0"/>
                    <a:pt x="870" y="548"/>
                    <a:pt x="596" y="989"/>
                  </a:cubicBezTo>
                  <a:cubicBezTo>
                    <a:pt x="322" y="1429"/>
                    <a:pt x="24" y="2215"/>
                    <a:pt x="13" y="2798"/>
                  </a:cubicBezTo>
                  <a:cubicBezTo>
                    <a:pt x="1" y="3382"/>
                    <a:pt x="263" y="3465"/>
                    <a:pt x="655" y="3489"/>
                  </a:cubicBezTo>
                  <a:cubicBezTo>
                    <a:pt x="660" y="3489"/>
                    <a:pt x="664" y="3489"/>
                    <a:pt x="668" y="3489"/>
                  </a:cubicBezTo>
                  <a:cubicBezTo>
                    <a:pt x="1070" y="3489"/>
                    <a:pt x="1525" y="2370"/>
                    <a:pt x="1525" y="2370"/>
                  </a:cubicBezTo>
                  <a:cubicBezTo>
                    <a:pt x="1525" y="2370"/>
                    <a:pt x="2263" y="1334"/>
                    <a:pt x="1989" y="1322"/>
                  </a:cubicBezTo>
                  <a:cubicBezTo>
                    <a:pt x="1728" y="1322"/>
                    <a:pt x="1303" y="2006"/>
                    <a:pt x="1079" y="2006"/>
                  </a:cubicBezTo>
                  <a:cubicBezTo>
                    <a:pt x="1068" y="2006"/>
                    <a:pt x="1058" y="2004"/>
                    <a:pt x="1048" y="2001"/>
                  </a:cubicBezTo>
                  <a:cubicBezTo>
                    <a:pt x="834" y="1929"/>
                    <a:pt x="1096" y="1477"/>
                    <a:pt x="1358" y="1108"/>
                  </a:cubicBezTo>
                  <a:cubicBezTo>
                    <a:pt x="1618" y="730"/>
                    <a:pt x="2182" y="0"/>
                    <a:pt x="176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38;p57">
              <a:extLst>
                <a:ext uri="{FF2B5EF4-FFF2-40B4-BE49-F238E27FC236}">
                  <a16:creationId xmlns:a16="http://schemas.microsoft.com/office/drawing/2014/main" id="{5566C846-7E9D-46BF-A8F9-422DB39F23A5}"/>
                </a:ext>
              </a:extLst>
            </p:cNvPr>
            <p:cNvSpPr/>
            <p:nvPr/>
          </p:nvSpPr>
          <p:spPr>
            <a:xfrm>
              <a:off x="6414129" y="3194267"/>
              <a:ext cx="90466" cy="54245"/>
            </a:xfrm>
            <a:custGeom>
              <a:avLst/>
              <a:gdLst/>
              <a:ahLst/>
              <a:cxnLst/>
              <a:rect l="l" t="t" r="r" b="b"/>
              <a:pathLst>
                <a:path w="4668" h="2799" extrusionOk="0">
                  <a:moveTo>
                    <a:pt x="4584" y="0"/>
                  </a:moveTo>
                  <a:lnTo>
                    <a:pt x="4584" y="0"/>
                  </a:lnTo>
                  <a:cubicBezTo>
                    <a:pt x="3882" y="988"/>
                    <a:pt x="2370" y="929"/>
                    <a:pt x="1441" y="1203"/>
                  </a:cubicBezTo>
                  <a:cubicBezTo>
                    <a:pt x="500" y="1465"/>
                    <a:pt x="0" y="2798"/>
                    <a:pt x="0" y="2798"/>
                  </a:cubicBezTo>
                  <a:cubicBezTo>
                    <a:pt x="655" y="2084"/>
                    <a:pt x="1060" y="2536"/>
                    <a:pt x="2727" y="2131"/>
                  </a:cubicBezTo>
                  <a:cubicBezTo>
                    <a:pt x="4406" y="1738"/>
                    <a:pt x="4310" y="1429"/>
                    <a:pt x="4525" y="953"/>
                  </a:cubicBezTo>
                  <a:cubicBezTo>
                    <a:pt x="4667" y="631"/>
                    <a:pt x="4584" y="0"/>
                    <a:pt x="4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39;p57">
              <a:extLst>
                <a:ext uri="{FF2B5EF4-FFF2-40B4-BE49-F238E27FC236}">
                  <a16:creationId xmlns:a16="http://schemas.microsoft.com/office/drawing/2014/main" id="{5DB06A56-5B10-4B6B-A2B8-175576FF857B}"/>
                </a:ext>
              </a:extLst>
            </p:cNvPr>
            <p:cNvSpPr/>
            <p:nvPr/>
          </p:nvSpPr>
          <p:spPr>
            <a:xfrm>
              <a:off x="6313528" y="3313221"/>
              <a:ext cx="133722" cy="362173"/>
            </a:xfrm>
            <a:custGeom>
              <a:avLst/>
              <a:gdLst/>
              <a:ahLst/>
              <a:cxnLst/>
              <a:rect l="l" t="t" r="r" b="b"/>
              <a:pathLst>
                <a:path w="6900" h="18688" extrusionOk="0">
                  <a:moveTo>
                    <a:pt x="4885" y="1"/>
                  </a:moveTo>
                  <a:cubicBezTo>
                    <a:pt x="4420" y="1"/>
                    <a:pt x="3956" y="222"/>
                    <a:pt x="3655" y="756"/>
                  </a:cubicBezTo>
                  <a:cubicBezTo>
                    <a:pt x="1846" y="3923"/>
                    <a:pt x="0" y="10424"/>
                    <a:pt x="119" y="18270"/>
                  </a:cubicBezTo>
                  <a:cubicBezTo>
                    <a:pt x="119" y="18501"/>
                    <a:pt x="310" y="18687"/>
                    <a:pt x="528" y="18687"/>
                  </a:cubicBezTo>
                  <a:cubicBezTo>
                    <a:pt x="534" y="18687"/>
                    <a:pt x="541" y="18687"/>
                    <a:pt x="548" y="18687"/>
                  </a:cubicBezTo>
                  <a:cubicBezTo>
                    <a:pt x="738" y="18687"/>
                    <a:pt x="917" y="18556"/>
                    <a:pt x="965" y="18341"/>
                  </a:cubicBezTo>
                  <a:cubicBezTo>
                    <a:pt x="3203" y="7114"/>
                    <a:pt x="6239" y="2208"/>
                    <a:pt x="6239" y="2208"/>
                  </a:cubicBezTo>
                  <a:cubicBezTo>
                    <a:pt x="6899" y="1043"/>
                    <a:pt x="5892" y="1"/>
                    <a:pt x="48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40;p57">
              <a:extLst>
                <a:ext uri="{FF2B5EF4-FFF2-40B4-BE49-F238E27FC236}">
                  <a16:creationId xmlns:a16="http://schemas.microsoft.com/office/drawing/2014/main" id="{0539E0D4-B6DA-4024-B603-A4AC266A52D0}"/>
                </a:ext>
              </a:extLst>
            </p:cNvPr>
            <p:cNvSpPr/>
            <p:nvPr/>
          </p:nvSpPr>
          <p:spPr>
            <a:xfrm>
              <a:off x="6307985" y="3670840"/>
              <a:ext cx="34148" cy="54167"/>
            </a:xfrm>
            <a:custGeom>
              <a:avLst/>
              <a:gdLst/>
              <a:ahLst/>
              <a:cxnLst/>
              <a:rect l="l" t="t" r="r" b="b"/>
              <a:pathLst>
                <a:path w="1762" h="2795" extrusionOk="0">
                  <a:moveTo>
                    <a:pt x="707" y="0"/>
                  </a:moveTo>
                  <a:cubicBezTo>
                    <a:pt x="496" y="0"/>
                    <a:pt x="331" y="116"/>
                    <a:pt x="203" y="484"/>
                  </a:cubicBezTo>
                  <a:cubicBezTo>
                    <a:pt x="36" y="948"/>
                    <a:pt x="0" y="1567"/>
                    <a:pt x="60" y="2067"/>
                  </a:cubicBezTo>
                  <a:cubicBezTo>
                    <a:pt x="60" y="2067"/>
                    <a:pt x="750" y="2758"/>
                    <a:pt x="1251" y="2793"/>
                  </a:cubicBezTo>
                  <a:cubicBezTo>
                    <a:pt x="1270" y="2794"/>
                    <a:pt x="1288" y="2795"/>
                    <a:pt x="1305" y="2795"/>
                  </a:cubicBezTo>
                  <a:cubicBezTo>
                    <a:pt x="1715" y="2795"/>
                    <a:pt x="1525" y="2542"/>
                    <a:pt x="1408" y="2542"/>
                  </a:cubicBezTo>
                  <a:cubicBezTo>
                    <a:pt x="1403" y="2542"/>
                    <a:pt x="1398" y="2542"/>
                    <a:pt x="1393" y="2543"/>
                  </a:cubicBezTo>
                  <a:cubicBezTo>
                    <a:pt x="1393" y="2543"/>
                    <a:pt x="1392" y="2543"/>
                    <a:pt x="1391" y="2543"/>
                  </a:cubicBezTo>
                  <a:cubicBezTo>
                    <a:pt x="1280" y="2543"/>
                    <a:pt x="834" y="1627"/>
                    <a:pt x="822" y="1615"/>
                  </a:cubicBezTo>
                  <a:cubicBezTo>
                    <a:pt x="839" y="1606"/>
                    <a:pt x="850" y="1598"/>
                    <a:pt x="863" y="1598"/>
                  </a:cubicBezTo>
                  <a:cubicBezTo>
                    <a:pt x="868" y="1598"/>
                    <a:pt x="874" y="1599"/>
                    <a:pt x="881" y="1603"/>
                  </a:cubicBezTo>
                  <a:cubicBezTo>
                    <a:pt x="1108" y="1603"/>
                    <a:pt x="1262" y="2472"/>
                    <a:pt x="1524" y="2555"/>
                  </a:cubicBezTo>
                  <a:cubicBezTo>
                    <a:pt x="1534" y="2559"/>
                    <a:pt x="1543" y="2561"/>
                    <a:pt x="1551" y="2561"/>
                  </a:cubicBezTo>
                  <a:cubicBezTo>
                    <a:pt x="1762" y="2561"/>
                    <a:pt x="1453" y="1424"/>
                    <a:pt x="1453" y="1424"/>
                  </a:cubicBezTo>
                  <a:cubicBezTo>
                    <a:pt x="1453" y="1424"/>
                    <a:pt x="1429" y="186"/>
                    <a:pt x="1048" y="67"/>
                  </a:cubicBezTo>
                  <a:cubicBezTo>
                    <a:pt x="923" y="28"/>
                    <a:pt x="810" y="0"/>
                    <a:pt x="70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41;p57">
              <a:extLst>
                <a:ext uri="{FF2B5EF4-FFF2-40B4-BE49-F238E27FC236}">
                  <a16:creationId xmlns:a16="http://schemas.microsoft.com/office/drawing/2014/main" id="{2E2F8843-1076-4A57-84FA-FF601432224D}"/>
                </a:ext>
              </a:extLst>
            </p:cNvPr>
            <p:cNvSpPr/>
            <p:nvPr/>
          </p:nvSpPr>
          <p:spPr>
            <a:xfrm>
              <a:off x="6680624" y="3737895"/>
              <a:ext cx="156707" cy="176532"/>
            </a:xfrm>
            <a:custGeom>
              <a:avLst/>
              <a:gdLst/>
              <a:ahLst/>
              <a:cxnLst/>
              <a:rect l="l" t="t" r="r" b="b"/>
              <a:pathLst>
                <a:path w="8086" h="9109" extrusionOk="0">
                  <a:moveTo>
                    <a:pt x="4037" y="0"/>
                  </a:moveTo>
                  <a:lnTo>
                    <a:pt x="1215" y="1524"/>
                  </a:lnTo>
                  <a:cubicBezTo>
                    <a:pt x="287" y="2024"/>
                    <a:pt x="1" y="3215"/>
                    <a:pt x="596" y="4084"/>
                  </a:cubicBezTo>
                  <a:lnTo>
                    <a:pt x="4037" y="9108"/>
                  </a:lnTo>
                  <a:lnTo>
                    <a:pt x="7490" y="4084"/>
                  </a:lnTo>
                  <a:cubicBezTo>
                    <a:pt x="8085" y="3215"/>
                    <a:pt x="7800" y="2024"/>
                    <a:pt x="6871" y="1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42;p57">
              <a:extLst>
                <a:ext uri="{FF2B5EF4-FFF2-40B4-BE49-F238E27FC236}">
                  <a16:creationId xmlns:a16="http://schemas.microsoft.com/office/drawing/2014/main" id="{9F698398-7526-4716-A5C2-A50ECE308E4F}"/>
                </a:ext>
              </a:extLst>
            </p:cNvPr>
            <p:cNvSpPr/>
            <p:nvPr/>
          </p:nvSpPr>
          <p:spPr>
            <a:xfrm>
              <a:off x="6606340" y="2889730"/>
              <a:ext cx="310138" cy="954775"/>
            </a:xfrm>
            <a:custGeom>
              <a:avLst/>
              <a:gdLst/>
              <a:ahLst/>
              <a:cxnLst/>
              <a:rect l="l" t="t" r="r" b="b"/>
              <a:pathLst>
                <a:path w="16003" h="49266" extrusionOk="0">
                  <a:moveTo>
                    <a:pt x="7870" y="1"/>
                  </a:moveTo>
                  <a:cubicBezTo>
                    <a:pt x="7754" y="1"/>
                    <a:pt x="7638" y="75"/>
                    <a:pt x="7620" y="224"/>
                  </a:cubicBezTo>
                  <a:lnTo>
                    <a:pt x="7299" y="3379"/>
                  </a:lnTo>
                  <a:lnTo>
                    <a:pt x="7299" y="16631"/>
                  </a:lnTo>
                  <a:lnTo>
                    <a:pt x="703" y="5034"/>
                  </a:lnTo>
                  <a:cubicBezTo>
                    <a:pt x="638" y="4921"/>
                    <a:pt x="519" y="4858"/>
                    <a:pt x="398" y="4858"/>
                  </a:cubicBezTo>
                  <a:cubicBezTo>
                    <a:pt x="339" y="4858"/>
                    <a:pt x="280" y="4872"/>
                    <a:pt x="226" y="4903"/>
                  </a:cubicBezTo>
                  <a:cubicBezTo>
                    <a:pt x="60" y="4998"/>
                    <a:pt x="0" y="5213"/>
                    <a:pt x="95" y="5379"/>
                  </a:cubicBezTo>
                  <a:lnTo>
                    <a:pt x="6215" y="16131"/>
                  </a:lnTo>
                  <a:cubicBezTo>
                    <a:pt x="6930" y="17381"/>
                    <a:pt x="7299" y="18798"/>
                    <a:pt x="7299" y="20250"/>
                  </a:cubicBezTo>
                  <a:lnTo>
                    <a:pt x="7299" y="42074"/>
                  </a:lnTo>
                  <a:cubicBezTo>
                    <a:pt x="7299" y="43301"/>
                    <a:pt x="6632" y="44432"/>
                    <a:pt x="5548" y="45015"/>
                  </a:cubicBezTo>
                  <a:cubicBezTo>
                    <a:pt x="5489" y="45075"/>
                    <a:pt x="3679" y="45706"/>
                    <a:pt x="4191" y="47373"/>
                  </a:cubicBezTo>
                  <a:cubicBezTo>
                    <a:pt x="4239" y="47254"/>
                    <a:pt x="4286" y="47135"/>
                    <a:pt x="4346" y="47016"/>
                  </a:cubicBezTo>
                  <a:cubicBezTo>
                    <a:pt x="4572" y="46611"/>
                    <a:pt x="4989" y="46349"/>
                    <a:pt x="5441" y="46242"/>
                  </a:cubicBezTo>
                  <a:lnTo>
                    <a:pt x="6596" y="45944"/>
                  </a:lnTo>
                  <a:cubicBezTo>
                    <a:pt x="6646" y="45933"/>
                    <a:pt x="6696" y="45927"/>
                    <a:pt x="6745" y="45927"/>
                  </a:cubicBezTo>
                  <a:cubicBezTo>
                    <a:pt x="7057" y="45927"/>
                    <a:pt x="7332" y="46147"/>
                    <a:pt x="7394" y="46456"/>
                  </a:cubicBezTo>
                  <a:lnTo>
                    <a:pt x="7870" y="49266"/>
                  </a:lnTo>
                  <a:lnTo>
                    <a:pt x="8406" y="46456"/>
                  </a:lnTo>
                  <a:cubicBezTo>
                    <a:pt x="8467" y="46138"/>
                    <a:pt x="8749" y="45927"/>
                    <a:pt x="9054" y="45927"/>
                  </a:cubicBezTo>
                  <a:cubicBezTo>
                    <a:pt x="9103" y="45927"/>
                    <a:pt x="9154" y="45932"/>
                    <a:pt x="9204" y="45944"/>
                  </a:cubicBezTo>
                  <a:lnTo>
                    <a:pt x="10323" y="46242"/>
                  </a:lnTo>
                  <a:cubicBezTo>
                    <a:pt x="10763" y="46349"/>
                    <a:pt x="11180" y="46623"/>
                    <a:pt x="11406" y="47016"/>
                  </a:cubicBezTo>
                  <a:cubicBezTo>
                    <a:pt x="11466" y="47135"/>
                    <a:pt x="11513" y="47254"/>
                    <a:pt x="11549" y="47373"/>
                  </a:cubicBezTo>
                  <a:cubicBezTo>
                    <a:pt x="11799" y="46587"/>
                    <a:pt x="11466" y="45706"/>
                    <a:pt x="10704" y="45289"/>
                  </a:cubicBezTo>
                  <a:cubicBezTo>
                    <a:pt x="10585" y="45182"/>
                    <a:pt x="8454" y="44444"/>
                    <a:pt x="8454" y="42074"/>
                  </a:cubicBezTo>
                  <a:lnTo>
                    <a:pt x="8454" y="20548"/>
                  </a:lnTo>
                  <a:cubicBezTo>
                    <a:pt x="8454" y="18941"/>
                    <a:pt x="8918" y="17357"/>
                    <a:pt x="9799" y="16012"/>
                  </a:cubicBezTo>
                  <a:lnTo>
                    <a:pt x="15895" y="6618"/>
                  </a:lnTo>
                  <a:cubicBezTo>
                    <a:pt x="16002" y="6451"/>
                    <a:pt x="15955" y="6237"/>
                    <a:pt x="15788" y="6130"/>
                  </a:cubicBezTo>
                  <a:cubicBezTo>
                    <a:pt x="15732" y="6095"/>
                    <a:pt x="15667" y="6078"/>
                    <a:pt x="15603" y="6078"/>
                  </a:cubicBezTo>
                  <a:cubicBezTo>
                    <a:pt x="15491" y="6078"/>
                    <a:pt x="15380" y="6131"/>
                    <a:pt x="15312" y="6237"/>
                  </a:cubicBezTo>
                  <a:lnTo>
                    <a:pt x="8454" y="16798"/>
                  </a:lnTo>
                  <a:lnTo>
                    <a:pt x="8454" y="3379"/>
                  </a:lnTo>
                  <a:lnTo>
                    <a:pt x="8120" y="224"/>
                  </a:lnTo>
                  <a:cubicBezTo>
                    <a:pt x="8102" y="75"/>
                    <a:pt x="7986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43;p57">
              <a:extLst>
                <a:ext uri="{FF2B5EF4-FFF2-40B4-BE49-F238E27FC236}">
                  <a16:creationId xmlns:a16="http://schemas.microsoft.com/office/drawing/2014/main" id="{67F3521E-253B-415D-9729-9B5F4BF4916D}"/>
                </a:ext>
              </a:extLst>
            </p:cNvPr>
            <p:cNvSpPr/>
            <p:nvPr/>
          </p:nvSpPr>
          <p:spPr>
            <a:xfrm>
              <a:off x="6587638" y="2934207"/>
              <a:ext cx="45020" cy="57249"/>
            </a:xfrm>
            <a:custGeom>
              <a:avLst/>
              <a:gdLst/>
              <a:ahLst/>
              <a:cxnLst/>
              <a:rect l="l" t="t" r="r" b="b"/>
              <a:pathLst>
                <a:path w="2323" h="2954" extrusionOk="0">
                  <a:moveTo>
                    <a:pt x="370" y="1"/>
                  </a:moveTo>
                  <a:cubicBezTo>
                    <a:pt x="370" y="1"/>
                    <a:pt x="1" y="1501"/>
                    <a:pt x="263" y="2061"/>
                  </a:cubicBezTo>
                  <a:cubicBezTo>
                    <a:pt x="537" y="2620"/>
                    <a:pt x="1799" y="2954"/>
                    <a:pt x="1799" y="2954"/>
                  </a:cubicBezTo>
                  <a:cubicBezTo>
                    <a:pt x="1799" y="2954"/>
                    <a:pt x="2322" y="1763"/>
                    <a:pt x="2049" y="1203"/>
                  </a:cubicBezTo>
                  <a:cubicBezTo>
                    <a:pt x="1775" y="644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44;p57">
              <a:extLst>
                <a:ext uri="{FF2B5EF4-FFF2-40B4-BE49-F238E27FC236}">
                  <a16:creationId xmlns:a16="http://schemas.microsoft.com/office/drawing/2014/main" id="{4AFDC24C-C1E6-4D75-A456-F6563A6FD181}"/>
                </a:ext>
              </a:extLst>
            </p:cNvPr>
            <p:cNvSpPr/>
            <p:nvPr/>
          </p:nvSpPr>
          <p:spPr>
            <a:xfrm>
              <a:off x="6576805" y="2994556"/>
              <a:ext cx="42229" cy="27888"/>
            </a:xfrm>
            <a:custGeom>
              <a:avLst/>
              <a:gdLst/>
              <a:ahLst/>
              <a:cxnLst/>
              <a:rect l="l" t="t" r="r" b="b"/>
              <a:pathLst>
                <a:path w="2179" h="1439" extrusionOk="0">
                  <a:moveTo>
                    <a:pt x="1182" y="0"/>
                  </a:moveTo>
                  <a:cubicBezTo>
                    <a:pt x="1074" y="0"/>
                    <a:pt x="974" y="16"/>
                    <a:pt x="893" y="54"/>
                  </a:cubicBezTo>
                  <a:cubicBezTo>
                    <a:pt x="476" y="256"/>
                    <a:pt x="0" y="1292"/>
                    <a:pt x="0" y="1292"/>
                  </a:cubicBezTo>
                  <a:cubicBezTo>
                    <a:pt x="0" y="1292"/>
                    <a:pt x="597" y="1438"/>
                    <a:pt x="1076" y="1438"/>
                  </a:cubicBezTo>
                  <a:cubicBezTo>
                    <a:pt x="1254" y="1438"/>
                    <a:pt x="1415" y="1418"/>
                    <a:pt x="1524" y="1364"/>
                  </a:cubicBezTo>
                  <a:cubicBezTo>
                    <a:pt x="1941" y="1173"/>
                    <a:pt x="2179" y="244"/>
                    <a:pt x="2179" y="244"/>
                  </a:cubicBezTo>
                  <a:cubicBezTo>
                    <a:pt x="2179" y="244"/>
                    <a:pt x="1615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45;p57">
              <a:extLst>
                <a:ext uri="{FF2B5EF4-FFF2-40B4-BE49-F238E27FC236}">
                  <a16:creationId xmlns:a16="http://schemas.microsoft.com/office/drawing/2014/main" id="{07CAC614-B381-46A7-9E8F-D549C435E3E2}"/>
                </a:ext>
              </a:extLst>
            </p:cNvPr>
            <p:cNvSpPr/>
            <p:nvPr/>
          </p:nvSpPr>
          <p:spPr>
            <a:xfrm>
              <a:off x="6761632" y="3019983"/>
              <a:ext cx="42229" cy="28004"/>
            </a:xfrm>
            <a:custGeom>
              <a:avLst/>
              <a:gdLst/>
              <a:ahLst/>
              <a:cxnLst/>
              <a:rect l="l" t="t" r="r" b="b"/>
              <a:pathLst>
                <a:path w="2179" h="1445" extrusionOk="0">
                  <a:moveTo>
                    <a:pt x="1108" y="1"/>
                  </a:moveTo>
                  <a:cubicBezTo>
                    <a:pt x="930" y="1"/>
                    <a:pt x="767" y="21"/>
                    <a:pt x="655" y="75"/>
                  </a:cubicBezTo>
                  <a:cubicBezTo>
                    <a:pt x="238" y="278"/>
                    <a:pt x="0" y="1206"/>
                    <a:pt x="0" y="1206"/>
                  </a:cubicBezTo>
                  <a:cubicBezTo>
                    <a:pt x="0" y="1206"/>
                    <a:pt x="550" y="1444"/>
                    <a:pt x="981" y="1444"/>
                  </a:cubicBezTo>
                  <a:cubicBezTo>
                    <a:pt x="1095" y="1444"/>
                    <a:pt x="1201" y="1427"/>
                    <a:pt x="1286" y="1385"/>
                  </a:cubicBezTo>
                  <a:cubicBezTo>
                    <a:pt x="1703" y="1194"/>
                    <a:pt x="2179" y="147"/>
                    <a:pt x="2179" y="147"/>
                  </a:cubicBezTo>
                  <a:cubicBezTo>
                    <a:pt x="2179" y="147"/>
                    <a:pt x="1589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46;p57">
              <a:extLst>
                <a:ext uri="{FF2B5EF4-FFF2-40B4-BE49-F238E27FC236}">
                  <a16:creationId xmlns:a16="http://schemas.microsoft.com/office/drawing/2014/main" id="{6473D150-B58A-4082-91B0-DE49F5EA3023}"/>
                </a:ext>
              </a:extLst>
            </p:cNvPr>
            <p:cNvSpPr/>
            <p:nvPr/>
          </p:nvSpPr>
          <p:spPr>
            <a:xfrm>
              <a:off x="6609790" y="3055894"/>
              <a:ext cx="44555" cy="27907"/>
            </a:xfrm>
            <a:custGeom>
              <a:avLst/>
              <a:gdLst/>
              <a:ahLst/>
              <a:cxnLst/>
              <a:rect l="l" t="t" r="r" b="b"/>
              <a:pathLst>
                <a:path w="2299" h="1440" extrusionOk="0">
                  <a:moveTo>
                    <a:pt x="1275" y="1"/>
                  </a:moveTo>
                  <a:cubicBezTo>
                    <a:pt x="776" y="1"/>
                    <a:pt x="1" y="282"/>
                    <a:pt x="1" y="282"/>
                  </a:cubicBezTo>
                  <a:cubicBezTo>
                    <a:pt x="1" y="282"/>
                    <a:pt x="596" y="1258"/>
                    <a:pt x="1037" y="1413"/>
                  </a:cubicBezTo>
                  <a:cubicBezTo>
                    <a:pt x="1092" y="1432"/>
                    <a:pt x="1155" y="1440"/>
                    <a:pt x="1222" y="1440"/>
                  </a:cubicBezTo>
                  <a:cubicBezTo>
                    <a:pt x="1668" y="1440"/>
                    <a:pt x="2299" y="1080"/>
                    <a:pt x="2299" y="1080"/>
                  </a:cubicBezTo>
                  <a:cubicBezTo>
                    <a:pt x="2299" y="1080"/>
                    <a:pt x="1941" y="187"/>
                    <a:pt x="1513" y="32"/>
                  </a:cubicBezTo>
                  <a:cubicBezTo>
                    <a:pt x="1447" y="10"/>
                    <a:pt x="1365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47;p57">
              <a:extLst>
                <a:ext uri="{FF2B5EF4-FFF2-40B4-BE49-F238E27FC236}">
                  <a16:creationId xmlns:a16="http://schemas.microsoft.com/office/drawing/2014/main" id="{8DD9229E-1315-4292-9BF9-426187D992F3}"/>
                </a:ext>
              </a:extLst>
            </p:cNvPr>
            <p:cNvSpPr/>
            <p:nvPr/>
          </p:nvSpPr>
          <p:spPr>
            <a:xfrm>
              <a:off x="6665643" y="3039440"/>
              <a:ext cx="32539" cy="44303"/>
            </a:xfrm>
            <a:custGeom>
              <a:avLst/>
              <a:gdLst/>
              <a:ahLst/>
              <a:cxnLst/>
              <a:rect l="l" t="t" r="r" b="b"/>
              <a:pathLst>
                <a:path w="1679" h="2286" extrusionOk="0">
                  <a:moveTo>
                    <a:pt x="1286" y="0"/>
                  </a:moveTo>
                  <a:cubicBezTo>
                    <a:pt x="1286" y="0"/>
                    <a:pt x="298" y="595"/>
                    <a:pt x="155" y="1024"/>
                  </a:cubicBezTo>
                  <a:cubicBezTo>
                    <a:pt x="0" y="1453"/>
                    <a:pt x="488" y="2286"/>
                    <a:pt x="488" y="2286"/>
                  </a:cubicBezTo>
                  <a:cubicBezTo>
                    <a:pt x="488" y="2286"/>
                    <a:pt x="1381" y="1941"/>
                    <a:pt x="1536" y="1512"/>
                  </a:cubicBezTo>
                  <a:cubicBezTo>
                    <a:pt x="1679" y="1072"/>
                    <a:pt x="1286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48;p57">
              <a:extLst>
                <a:ext uri="{FF2B5EF4-FFF2-40B4-BE49-F238E27FC236}">
                  <a16:creationId xmlns:a16="http://schemas.microsoft.com/office/drawing/2014/main" id="{10479335-1123-4EC7-88E8-E7E03679DE54}"/>
                </a:ext>
              </a:extLst>
            </p:cNvPr>
            <p:cNvSpPr/>
            <p:nvPr/>
          </p:nvSpPr>
          <p:spPr>
            <a:xfrm>
              <a:off x="6619015" y="2957521"/>
              <a:ext cx="44109" cy="60000"/>
            </a:xfrm>
            <a:custGeom>
              <a:avLst/>
              <a:gdLst/>
              <a:ahLst/>
              <a:cxnLst/>
              <a:rect l="l" t="t" r="r" b="b"/>
              <a:pathLst>
                <a:path w="2276" h="3096" extrusionOk="0">
                  <a:moveTo>
                    <a:pt x="1739" y="0"/>
                  </a:moveTo>
                  <a:cubicBezTo>
                    <a:pt x="1739" y="0"/>
                    <a:pt x="406" y="810"/>
                    <a:pt x="203" y="1393"/>
                  </a:cubicBezTo>
                  <a:cubicBezTo>
                    <a:pt x="1" y="1977"/>
                    <a:pt x="656" y="3096"/>
                    <a:pt x="656" y="3096"/>
                  </a:cubicBezTo>
                  <a:cubicBezTo>
                    <a:pt x="656" y="3096"/>
                    <a:pt x="1870" y="2620"/>
                    <a:pt x="2073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49;p57">
              <a:extLst>
                <a:ext uri="{FF2B5EF4-FFF2-40B4-BE49-F238E27FC236}">
                  <a16:creationId xmlns:a16="http://schemas.microsoft.com/office/drawing/2014/main" id="{A0D504D4-9161-4679-BC87-5859975A8F43}"/>
                </a:ext>
              </a:extLst>
            </p:cNvPr>
            <p:cNvSpPr/>
            <p:nvPr/>
          </p:nvSpPr>
          <p:spPr>
            <a:xfrm>
              <a:off x="6904676" y="2959594"/>
              <a:ext cx="45252" cy="55388"/>
            </a:xfrm>
            <a:custGeom>
              <a:avLst/>
              <a:gdLst/>
              <a:ahLst/>
              <a:cxnLst/>
              <a:rect l="l" t="t" r="r" b="b"/>
              <a:pathLst>
                <a:path w="2335" h="2858" extrusionOk="0">
                  <a:moveTo>
                    <a:pt x="2049" y="0"/>
                  </a:moveTo>
                  <a:cubicBezTo>
                    <a:pt x="2049" y="1"/>
                    <a:pt x="608" y="560"/>
                    <a:pt x="299" y="1096"/>
                  </a:cubicBezTo>
                  <a:cubicBezTo>
                    <a:pt x="1" y="1644"/>
                    <a:pt x="441" y="2858"/>
                    <a:pt x="441" y="2858"/>
                  </a:cubicBezTo>
                  <a:cubicBezTo>
                    <a:pt x="441" y="2858"/>
                    <a:pt x="1727" y="2608"/>
                    <a:pt x="2025" y="2060"/>
                  </a:cubicBezTo>
                  <a:cubicBezTo>
                    <a:pt x="2335" y="1524"/>
                    <a:pt x="2049" y="1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50;p57">
              <a:extLst>
                <a:ext uri="{FF2B5EF4-FFF2-40B4-BE49-F238E27FC236}">
                  <a16:creationId xmlns:a16="http://schemas.microsoft.com/office/drawing/2014/main" id="{ED54A77E-737F-4B18-8D5F-736F56850431}"/>
                </a:ext>
              </a:extLst>
            </p:cNvPr>
            <p:cNvSpPr/>
            <p:nvPr/>
          </p:nvSpPr>
          <p:spPr>
            <a:xfrm>
              <a:off x="6848609" y="3098588"/>
              <a:ext cx="45252" cy="28023"/>
            </a:xfrm>
            <a:custGeom>
              <a:avLst/>
              <a:gdLst/>
              <a:ahLst/>
              <a:cxnLst/>
              <a:rect l="l" t="t" r="r" b="b"/>
              <a:pathLst>
                <a:path w="2335" h="1446" extrusionOk="0">
                  <a:moveTo>
                    <a:pt x="1017" y="0"/>
                  </a:moveTo>
                  <a:cubicBezTo>
                    <a:pt x="954" y="0"/>
                    <a:pt x="896" y="6"/>
                    <a:pt x="846" y="20"/>
                  </a:cubicBezTo>
                  <a:cubicBezTo>
                    <a:pt x="406" y="151"/>
                    <a:pt x="1" y="1020"/>
                    <a:pt x="1" y="1020"/>
                  </a:cubicBezTo>
                  <a:cubicBezTo>
                    <a:pt x="1" y="1020"/>
                    <a:pt x="634" y="1445"/>
                    <a:pt x="1084" y="1445"/>
                  </a:cubicBezTo>
                  <a:cubicBezTo>
                    <a:pt x="1139" y="1445"/>
                    <a:pt x="1191" y="1439"/>
                    <a:pt x="1239" y="1425"/>
                  </a:cubicBezTo>
                  <a:cubicBezTo>
                    <a:pt x="1679" y="1306"/>
                    <a:pt x="2334" y="365"/>
                    <a:pt x="2334" y="365"/>
                  </a:cubicBezTo>
                  <a:cubicBezTo>
                    <a:pt x="2334" y="365"/>
                    <a:pt x="1511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51;p57">
              <a:extLst>
                <a:ext uri="{FF2B5EF4-FFF2-40B4-BE49-F238E27FC236}">
                  <a16:creationId xmlns:a16="http://schemas.microsoft.com/office/drawing/2014/main" id="{467ABE93-8345-4BA5-B510-B2D084CD3062}"/>
                </a:ext>
              </a:extLst>
            </p:cNvPr>
            <p:cNvSpPr/>
            <p:nvPr/>
          </p:nvSpPr>
          <p:spPr>
            <a:xfrm>
              <a:off x="6847466" y="3016824"/>
              <a:ext cx="32093" cy="45233"/>
            </a:xfrm>
            <a:custGeom>
              <a:avLst/>
              <a:gdLst/>
              <a:ahLst/>
              <a:cxnLst/>
              <a:rect l="l" t="t" r="r" b="b"/>
              <a:pathLst>
                <a:path w="1656" h="2334" extrusionOk="0">
                  <a:moveTo>
                    <a:pt x="465" y="0"/>
                  </a:moveTo>
                  <a:cubicBezTo>
                    <a:pt x="465" y="0"/>
                    <a:pt x="0" y="1048"/>
                    <a:pt x="131" y="1488"/>
                  </a:cubicBezTo>
                  <a:cubicBezTo>
                    <a:pt x="250" y="1929"/>
                    <a:pt x="1131" y="2334"/>
                    <a:pt x="1131" y="2334"/>
                  </a:cubicBezTo>
                  <a:cubicBezTo>
                    <a:pt x="1131" y="2334"/>
                    <a:pt x="1655" y="1536"/>
                    <a:pt x="1536" y="1096"/>
                  </a:cubicBezTo>
                  <a:cubicBezTo>
                    <a:pt x="1405" y="655"/>
                    <a:pt x="46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052;p57">
              <a:extLst>
                <a:ext uri="{FF2B5EF4-FFF2-40B4-BE49-F238E27FC236}">
                  <a16:creationId xmlns:a16="http://schemas.microsoft.com/office/drawing/2014/main" id="{8E8D1359-411A-43C7-A0DA-861EDDC5EAC2}"/>
                </a:ext>
              </a:extLst>
            </p:cNvPr>
            <p:cNvSpPr/>
            <p:nvPr/>
          </p:nvSpPr>
          <p:spPr>
            <a:xfrm>
              <a:off x="6897292" y="3010951"/>
              <a:ext cx="61183" cy="37752"/>
            </a:xfrm>
            <a:custGeom>
              <a:avLst/>
              <a:gdLst/>
              <a:ahLst/>
              <a:cxnLst/>
              <a:rect l="l" t="t" r="r" b="b"/>
              <a:pathLst>
                <a:path w="3157" h="1948" extrusionOk="0">
                  <a:moveTo>
                    <a:pt x="1387" y="1"/>
                  </a:moveTo>
                  <a:cubicBezTo>
                    <a:pt x="1297" y="1"/>
                    <a:pt x="1215" y="10"/>
                    <a:pt x="1144" y="29"/>
                  </a:cubicBezTo>
                  <a:cubicBezTo>
                    <a:pt x="549" y="196"/>
                    <a:pt x="1" y="1375"/>
                    <a:pt x="1" y="1375"/>
                  </a:cubicBezTo>
                  <a:cubicBezTo>
                    <a:pt x="1" y="1375"/>
                    <a:pt x="870" y="1948"/>
                    <a:pt x="1479" y="1948"/>
                  </a:cubicBezTo>
                  <a:cubicBezTo>
                    <a:pt x="1550" y="1948"/>
                    <a:pt x="1617" y="1940"/>
                    <a:pt x="1680" y="1922"/>
                  </a:cubicBezTo>
                  <a:cubicBezTo>
                    <a:pt x="2275" y="1756"/>
                    <a:pt x="3156" y="482"/>
                    <a:pt x="3156" y="482"/>
                  </a:cubicBezTo>
                  <a:cubicBezTo>
                    <a:pt x="3156" y="482"/>
                    <a:pt x="2055" y="1"/>
                    <a:pt x="1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053;p57">
              <a:extLst>
                <a:ext uri="{FF2B5EF4-FFF2-40B4-BE49-F238E27FC236}">
                  <a16:creationId xmlns:a16="http://schemas.microsoft.com/office/drawing/2014/main" id="{F1CE3BFA-0DAD-48CD-934B-50F5064E899A}"/>
                </a:ext>
              </a:extLst>
            </p:cNvPr>
            <p:cNvSpPr/>
            <p:nvPr/>
          </p:nvSpPr>
          <p:spPr>
            <a:xfrm>
              <a:off x="6755392" y="2874226"/>
              <a:ext cx="44090" cy="60000"/>
            </a:xfrm>
            <a:custGeom>
              <a:avLst/>
              <a:gdLst/>
              <a:ahLst/>
              <a:cxnLst/>
              <a:rect l="l" t="t" r="r" b="b"/>
              <a:pathLst>
                <a:path w="2275" h="3096" extrusionOk="0">
                  <a:moveTo>
                    <a:pt x="1739" y="0"/>
                  </a:moveTo>
                  <a:cubicBezTo>
                    <a:pt x="1739" y="0"/>
                    <a:pt x="405" y="798"/>
                    <a:pt x="203" y="1381"/>
                  </a:cubicBezTo>
                  <a:cubicBezTo>
                    <a:pt x="1" y="1965"/>
                    <a:pt x="655" y="3096"/>
                    <a:pt x="655" y="3096"/>
                  </a:cubicBezTo>
                  <a:cubicBezTo>
                    <a:pt x="655" y="3096"/>
                    <a:pt x="1870" y="2620"/>
                    <a:pt x="2072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054;p57">
              <a:extLst>
                <a:ext uri="{FF2B5EF4-FFF2-40B4-BE49-F238E27FC236}">
                  <a16:creationId xmlns:a16="http://schemas.microsoft.com/office/drawing/2014/main" id="{2B2EA8A7-C28D-49A4-A346-C352BC1CD5DF}"/>
                </a:ext>
              </a:extLst>
            </p:cNvPr>
            <p:cNvSpPr/>
            <p:nvPr/>
          </p:nvSpPr>
          <p:spPr>
            <a:xfrm>
              <a:off x="6767620" y="2901706"/>
              <a:ext cx="57481" cy="37869"/>
            </a:xfrm>
            <a:custGeom>
              <a:avLst/>
              <a:gdLst/>
              <a:ahLst/>
              <a:cxnLst/>
              <a:rect l="l" t="t" r="r" b="b"/>
              <a:pathLst>
                <a:path w="2966" h="1954" extrusionOk="0">
                  <a:moveTo>
                    <a:pt x="1485" y="0"/>
                  </a:moveTo>
                  <a:cubicBezTo>
                    <a:pt x="1252" y="0"/>
                    <a:pt x="1040" y="26"/>
                    <a:pt x="894" y="94"/>
                  </a:cubicBezTo>
                  <a:cubicBezTo>
                    <a:pt x="346" y="368"/>
                    <a:pt x="1" y="1618"/>
                    <a:pt x="1" y="1618"/>
                  </a:cubicBezTo>
                  <a:cubicBezTo>
                    <a:pt x="1" y="1618"/>
                    <a:pt x="770" y="1954"/>
                    <a:pt x="1365" y="1954"/>
                  </a:cubicBezTo>
                  <a:cubicBezTo>
                    <a:pt x="1513" y="1954"/>
                    <a:pt x="1651" y="1933"/>
                    <a:pt x="1763" y="1880"/>
                  </a:cubicBezTo>
                  <a:cubicBezTo>
                    <a:pt x="2310" y="1606"/>
                    <a:pt x="2965" y="201"/>
                    <a:pt x="2965" y="201"/>
                  </a:cubicBezTo>
                  <a:cubicBezTo>
                    <a:pt x="2965" y="201"/>
                    <a:pt x="2141" y="0"/>
                    <a:pt x="1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55;p57">
              <a:extLst>
                <a:ext uri="{FF2B5EF4-FFF2-40B4-BE49-F238E27FC236}">
                  <a16:creationId xmlns:a16="http://schemas.microsoft.com/office/drawing/2014/main" id="{7CB04BBA-79F1-4D6D-B8BC-EC35F77EE5D0}"/>
                </a:ext>
              </a:extLst>
            </p:cNvPr>
            <p:cNvSpPr/>
            <p:nvPr/>
          </p:nvSpPr>
          <p:spPr>
            <a:xfrm>
              <a:off x="6707620" y="2967502"/>
              <a:ext cx="51493" cy="40000"/>
            </a:xfrm>
            <a:custGeom>
              <a:avLst/>
              <a:gdLst/>
              <a:ahLst/>
              <a:cxnLst/>
              <a:rect l="l" t="t" r="r" b="b"/>
              <a:pathLst>
                <a:path w="2657" h="2064" extrusionOk="0">
                  <a:moveTo>
                    <a:pt x="387" y="1"/>
                  </a:moveTo>
                  <a:cubicBezTo>
                    <a:pt x="158" y="1"/>
                    <a:pt x="1" y="9"/>
                    <a:pt x="1" y="9"/>
                  </a:cubicBezTo>
                  <a:cubicBezTo>
                    <a:pt x="1" y="9"/>
                    <a:pt x="382" y="1521"/>
                    <a:pt x="882" y="1878"/>
                  </a:cubicBezTo>
                  <a:cubicBezTo>
                    <a:pt x="1073" y="2020"/>
                    <a:pt x="1378" y="2063"/>
                    <a:pt x="1681" y="2063"/>
                  </a:cubicBezTo>
                  <a:cubicBezTo>
                    <a:pt x="2171" y="2063"/>
                    <a:pt x="2656" y="1950"/>
                    <a:pt x="2656" y="1950"/>
                  </a:cubicBezTo>
                  <a:cubicBezTo>
                    <a:pt x="2656" y="1950"/>
                    <a:pt x="2549" y="652"/>
                    <a:pt x="2049" y="283"/>
                  </a:cubicBezTo>
                  <a:cubicBezTo>
                    <a:pt x="1708" y="39"/>
                    <a:pt x="880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56;p57">
              <a:extLst>
                <a:ext uri="{FF2B5EF4-FFF2-40B4-BE49-F238E27FC236}">
                  <a16:creationId xmlns:a16="http://schemas.microsoft.com/office/drawing/2014/main" id="{3B5E27BD-25D0-4347-89A4-04340AB2923C}"/>
                </a:ext>
              </a:extLst>
            </p:cNvPr>
            <p:cNvSpPr/>
            <p:nvPr/>
          </p:nvSpPr>
          <p:spPr>
            <a:xfrm>
              <a:off x="6735546" y="3323822"/>
              <a:ext cx="33702" cy="34981"/>
            </a:xfrm>
            <a:custGeom>
              <a:avLst/>
              <a:gdLst/>
              <a:ahLst/>
              <a:cxnLst/>
              <a:rect l="l" t="t" r="r" b="b"/>
              <a:pathLst>
                <a:path w="1739" h="1805" extrusionOk="0">
                  <a:moveTo>
                    <a:pt x="1448" y="0"/>
                  </a:moveTo>
                  <a:cubicBezTo>
                    <a:pt x="1284" y="0"/>
                    <a:pt x="58" y="716"/>
                    <a:pt x="24" y="1066"/>
                  </a:cubicBezTo>
                  <a:cubicBezTo>
                    <a:pt x="1" y="1423"/>
                    <a:pt x="608" y="1804"/>
                    <a:pt x="608" y="1804"/>
                  </a:cubicBezTo>
                  <a:cubicBezTo>
                    <a:pt x="608" y="1804"/>
                    <a:pt x="1739" y="506"/>
                    <a:pt x="1465" y="6"/>
                  </a:cubicBezTo>
                  <a:cubicBezTo>
                    <a:pt x="1463" y="2"/>
                    <a:pt x="1457" y="0"/>
                    <a:pt x="144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057;p57">
              <a:extLst>
                <a:ext uri="{FF2B5EF4-FFF2-40B4-BE49-F238E27FC236}">
                  <a16:creationId xmlns:a16="http://schemas.microsoft.com/office/drawing/2014/main" id="{A7E6BA70-01AE-4332-BCB7-EA744B366DAA}"/>
                </a:ext>
              </a:extLst>
            </p:cNvPr>
            <p:cNvSpPr/>
            <p:nvPr/>
          </p:nvSpPr>
          <p:spPr>
            <a:xfrm>
              <a:off x="8268369" y="2517265"/>
              <a:ext cx="141474" cy="99458"/>
            </a:xfrm>
            <a:custGeom>
              <a:avLst/>
              <a:gdLst/>
              <a:ahLst/>
              <a:cxnLst/>
              <a:rect l="l" t="t" r="r" b="b"/>
              <a:pathLst>
                <a:path w="7300" h="5132" extrusionOk="0">
                  <a:moveTo>
                    <a:pt x="6776" y="0"/>
                  </a:moveTo>
                  <a:cubicBezTo>
                    <a:pt x="6776" y="0"/>
                    <a:pt x="4490" y="2227"/>
                    <a:pt x="3442" y="2977"/>
                  </a:cubicBezTo>
                  <a:cubicBezTo>
                    <a:pt x="3442" y="2977"/>
                    <a:pt x="2787" y="2822"/>
                    <a:pt x="1418" y="2441"/>
                  </a:cubicBezTo>
                  <a:lnTo>
                    <a:pt x="1" y="3870"/>
                  </a:lnTo>
                  <a:cubicBezTo>
                    <a:pt x="882" y="4227"/>
                    <a:pt x="3168" y="5108"/>
                    <a:pt x="3739" y="5132"/>
                  </a:cubicBezTo>
                  <a:cubicBezTo>
                    <a:pt x="3739" y="5132"/>
                    <a:pt x="5775" y="3905"/>
                    <a:pt x="7299" y="2298"/>
                  </a:cubicBezTo>
                  <a:lnTo>
                    <a:pt x="6776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58;p57">
              <a:extLst>
                <a:ext uri="{FF2B5EF4-FFF2-40B4-BE49-F238E27FC236}">
                  <a16:creationId xmlns:a16="http://schemas.microsoft.com/office/drawing/2014/main" id="{A04940DF-0CDC-4F1C-9DC7-01ADAC045190}"/>
                </a:ext>
              </a:extLst>
            </p:cNvPr>
            <p:cNvSpPr/>
            <p:nvPr/>
          </p:nvSpPr>
          <p:spPr>
            <a:xfrm>
              <a:off x="8356974" y="2765543"/>
              <a:ext cx="103625" cy="453434"/>
            </a:xfrm>
            <a:custGeom>
              <a:avLst/>
              <a:gdLst/>
              <a:ahLst/>
              <a:cxnLst/>
              <a:rect l="l" t="t" r="r" b="b"/>
              <a:pathLst>
                <a:path w="5347" h="23397" extrusionOk="0">
                  <a:moveTo>
                    <a:pt x="5347" y="0"/>
                  </a:moveTo>
                  <a:lnTo>
                    <a:pt x="1132" y="393"/>
                  </a:lnTo>
                  <a:lnTo>
                    <a:pt x="1" y="11395"/>
                  </a:lnTo>
                  <a:lnTo>
                    <a:pt x="989" y="23396"/>
                  </a:lnTo>
                  <a:lnTo>
                    <a:pt x="2549" y="23396"/>
                  </a:lnTo>
                  <a:cubicBezTo>
                    <a:pt x="2918" y="19146"/>
                    <a:pt x="3525" y="15443"/>
                    <a:pt x="2811" y="12538"/>
                  </a:cubicBezTo>
                  <a:lnTo>
                    <a:pt x="5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59;p57">
              <a:extLst>
                <a:ext uri="{FF2B5EF4-FFF2-40B4-BE49-F238E27FC236}">
                  <a16:creationId xmlns:a16="http://schemas.microsoft.com/office/drawing/2014/main" id="{505FDD03-5459-425D-81A2-1E958617B3D6}"/>
                </a:ext>
              </a:extLst>
            </p:cNvPr>
            <p:cNvSpPr/>
            <p:nvPr/>
          </p:nvSpPr>
          <p:spPr>
            <a:xfrm>
              <a:off x="8319823" y="3215255"/>
              <a:ext cx="89322" cy="33024"/>
            </a:xfrm>
            <a:custGeom>
              <a:avLst/>
              <a:gdLst/>
              <a:ahLst/>
              <a:cxnLst/>
              <a:rect l="l" t="t" r="r" b="b"/>
              <a:pathLst>
                <a:path w="4609" h="1704" extrusionOk="0">
                  <a:moveTo>
                    <a:pt x="2894" y="1"/>
                  </a:moveTo>
                  <a:cubicBezTo>
                    <a:pt x="2049" y="608"/>
                    <a:pt x="1156" y="227"/>
                    <a:pt x="572" y="608"/>
                  </a:cubicBezTo>
                  <a:cubicBezTo>
                    <a:pt x="1" y="989"/>
                    <a:pt x="13" y="1703"/>
                    <a:pt x="13" y="1703"/>
                  </a:cubicBezTo>
                  <a:lnTo>
                    <a:pt x="4585" y="1703"/>
                  </a:lnTo>
                  <a:cubicBezTo>
                    <a:pt x="4585" y="1703"/>
                    <a:pt x="4609" y="763"/>
                    <a:pt x="4609" y="501"/>
                  </a:cubicBezTo>
                  <a:cubicBezTo>
                    <a:pt x="4609" y="227"/>
                    <a:pt x="4513" y="96"/>
                    <a:pt x="4513" y="96"/>
                  </a:cubicBezTo>
                  <a:cubicBezTo>
                    <a:pt x="4199" y="123"/>
                    <a:pt x="3944" y="133"/>
                    <a:pt x="3737" y="133"/>
                  </a:cubicBezTo>
                  <a:cubicBezTo>
                    <a:pt x="3030" y="133"/>
                    <a:pt x="2894" y="10"/>
                    <a:pt x="2894" y="1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60;p57">
              <a:extLst>
                <a:ext uri="{FF2B5EF4-FFF2-40B4-BE49-F238E27FC236}">
                  <a16:creationId xmlns:a16="http://schemas.microsoft.com/office/drawing/2014/main" id="{C6BCA0B1-CE08-43ED-8546-140E93563A88}"/>
                </a:ext>
              </a:extLst>
            </p:cNvPr>
            <p:cNvSpPr/>
            <p:nvPr/>
          </p:nvSpPr>
          <p:spPr>
            <a:xfrm>
              <a:off x="8441432" y="2762074"/>
              <a:ext cx="130621" cy="457135"/>
            </a:xfrm>
            <a:custGeom>
              <a:avLst/>
              <a:gdLst/>
              <a:ahLst/>
              <a:cxnLst/>
              <a:rect l="l" t="t" r="r" b="b"/>
              <a:pathLst>
                <a:path w="6740" h="23588" extrusionOk="0">
                  <a:moveTo>
                    <a:pt x="4120" y="1"/>
                  </a:moveTo>
                  <a:lnTo>
                    <a:pt x="1" y="977"/>
                  </a:lnTo>
                  <a:lnTo>
                    <a:pt x="1227" y="12300"/>
                  </a:lnTo>
                  <a:lnTo>
                    <a:pt x="5156" y="23396"/>
                  </a:lnTo>
                  <a:cubicBezTo>
                    <a:pt x="5409" y="23536"/>
                    <a:pt x="5683" y="23588"/>
                    <a:pt x="5968" y="23588"/>
                  </a:cubicBezTo>
                  <a:cubicBezTo>
                    <a:pt x="6218" y="23588"/>
                    <a:pt x="6478" y="23547"/>
                    <a:pt x="6739" y="23492"/>
                  </a:cubicBezTo>
                  <a:cubicBezTo>
                    <a:pt x="6442" y="20229"/>
                    <a:pt x="5025" y="13693"/>
                    <a:pt x="4120" y="12276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61;p57">
              <a:extLst>
                <a:ext uri="{FF2B5EF4-FFF2-40B4-BE49-F238E27FC236}">
                  <a16:creationId xmlns:a16="http://schemas.microsoft.com/office/drawing/2014/main" id="{715EDB81-D572-4612-A855-B9F22CCA1717}"/>
                </a:ext>
              </a:extLst>
            </p:cNvPr>
            <p:cNvSpPr/>
            <p:nvPr/>
          </p:nvSpPr>
          <p:spPr>
            <a:xfrm>
              <a:off x="8485270" y="3215488"/>
              <a:ext cx="88857" cy="32791"/>
            </a:xfrm>
            <a:custGeom>
              <a:avLst/>
              <a:gdLst/>
              <a:ahLst/>
              <a:cxnLst/>
              <a:rect l="l" t="t" r="r" b="b"/>
              <a:pathLst>
                <a:path w="4585" h="1692" extrusionOk="0">
                  <a:moveTo>
                    <a:pt x="2894" y="0"/>
                  </a:moveTo>
                  <a:cubicBezTo>
                    <a:pt x="2049" y="596"/>
                    <a:pt x="1156" y="227"/>
                    <a:pt x="584" y="608"/>
                  </a:cubicBezTo>
                  <a:cubicBezTo>
                    <a:pt x="1" y="977"/>
                    <a:pt x="13" y="1691"/>
                    <a:pt x="13" y="1691"/>
                  </a:cubicBezTo>
                  <a:lnTo>
                    <a:pt x="4585" y="1691"/>
                  </a:lnTo>
                  <a:cubicBezTo>
                    <a:pt x="4585" y="1691"/>
                    <a:pt x="4585" y="774"/>
                    <a:pt x="4585" y="501"/>
                  </a:cubicBezTo>
                  <a:cubicBezTo>
                    <a:pt x="4585" y="227"/>
                    <a:pt x="4477" y="96"/>
                    <a:pt x="4477" y="96"/>
                  </a:cubicBezTo>
                  <a:cubicBezTo>
                    <a:pt x="4175" y="122"/>
                    <a:pt x="3929" y="132"/>
                    <a:pt x="3729" y="132"/>
                  </a:cubicBezTo>
                  <a:cubicBezTo>
                    <a:pt x="3011" y="132"/>
                    <a:pt x="2894" y="0"/>
                    <a:pt x="2894" y="0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62;p57">
              <a:extLst>
                <a:ext uri="{FF2B5EF4-FFF2-40B4-BE49-F238E27FC236}">
                  <a16:creationId xmlns:a16="http://schemas.microsoft.com/office/drawing/2014/main" id="{6304E366-25AD-4C13-8962-5BFB128072F2}"/>
                </a:ext>
              </a:extLst>
            </p:cNvPr>
            <p:cNvSpPr/>
            <p:nvPr/>
          </p:nvSpPr>
          <p:spPr>
            <a:xfrm>
              <a:off x="8369203" y="2505037"/>
              <a:ext cx="174246" cy="296088"/>
            </a:xfrm>
            <a:custGeom>
              <a:avLst/>
              <a:gdLst/>
              <a:ahLst/>
              <a:cxnLst/>
              <a:rect l="l" t="t" r="r" b="b"/>
              <a:pathLst>
                <a:path w="8991" h="15278" extrusionOk="0">
                  <a:moveTo>
                    <a:pt x="5740" y="0"/>
                  </a:moveTo>
                  <a:lnTo>
                    <a:pt x="3668" y="357"/>
                  </a:lnTo>
                  <a:lnTo>
                    <a:pt x="3299" y="405"/>
                  </a:lnTo>
                  <a:lnTo>
                    <a:pt x="3168" y="417"/>
                  </a:lnTo>
                  <a:lnTo>
                    <a:pt x="1561" y="631"/>
                  </a:lnTo>
                  <a:lnTo>
                    <a:pt x="1" y="14216"/>
                  </a:lnTo>
                  <a:cubicBezTo>
                    <a:pt x="203" y="14561"/>
                    <a:pt x="894" y="14823"/>
                    <a:pt x="1489" y="14966"/>
                  </a:cubicBezTo>
                  <a:cubicBezTo>
                    <a:pt x="1525" y="14978"/>
                    <a:pt x="1561" y="14978"/>
                    <a:pt x="1608" y="14990"/>
                  </a:cubicBezTo>
                  <a:cubicBezTo>
                    <a:pt x="1703" y="15014"/>
                    <a:pt x="1811" y="15038"/>
                    <a:pt x="1894" y="15050"/>
                  </a:cubicBezTo>
                  <a:cubicBezTo>
                    <a:pt x="2801" y="15204"/>
                    <a:pt x="3708" y="15277"/>
                    <a:pt x="4615" y="15277"/>
                  </a:cubicBezTo>
                  <a:cubicBezTo>
                    <a:pt x="4684" y="15277"/>
                    <a:pt x="4754" y="15277"/>
                    <a:pt x="4823" y="15276"/>
                  </a:cubicBezTo>
                  <a:cubicBezTo>
                    <a:pt x="5002" y="15276"/>
                    <a:pt x="5192" y="15264"/>
                    <a:pt x="5394" y="15240"/>
                  </a:cubicBezTo>
                  <a:cubicBezTo>
                    <a:pt x="5430" y="15240"/>
                    <a:pt x="5478" y="15228"/>
                    <a:pt x="5513" y="15228"/>
                  </a:cubicBezTo>
                  <a:cubicBezTo>
                    <a:pt x="6537" y="15073"/>
                    <a:pt x="7669" y="14633"/>
                    <a:pt x="8240" y="14061"/>
                  </a:cubicBezTo>
                  <a:lnTo>
                    <a:pt x="7407" y="10347"/>
                  </a:lnTo>
                  <a:lnTo>
                    <a:pt x="8990" y="1107"/>
                  </a:lnTo>
                  <a:lnTo>
                    <a:pt x="6871" y="381"/>
                  </a:lnTo>
                  <a:lnTo>
                    <a:pt x="6764" y="345"/>
                  </a:lnTo>
                  <a:lnTo>
                    <a:pt x="6287" y="179"/>
                  </a:lnTo>
                  <a:lnTo>
                    <a:pt x="5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63;p57">
              <a:extLst>
                <a:ext uri="{FF2B5EF4-FFF2-40B4-BE49-F238E27FC236}">
                  <a16:creationId xmlns:a16="http://schemas.microsoft.com/office/drawing/2014/main" id="{50143BD9-A395-4666-A0F8-8384C0E8A549}"/>
                </a:ext>
              </a:extLst>
            </p:cNvPr>
            <p:cNvSpPr/>
            <p:nvPr/>
          </p:nvSpPr>
          <p:spPr>
            <a:xfrm>
              <a:off x="8400366" y="2384357"/>
              <a:ext cx="25155" cy="45233"/>
            </a:xfrm>
            <a:custGeom>
              <a:avLst/>
              <a:gdLst/>
              <a:ahLst/>
              <a:cxnLst/>
              <a:rect l="l" t="t" r="r" b="b"/>
              <a:pathLst>
                <a:path w="1298" h="2334" extrusionOk="0">
                  <a:moveTo>
                    <a:pt x="560" y="0"/>
                  </a:moveTo>
                  <a:lnTo>
                    <a:pt x="560" y="0"/>
                  </a:lnTo>
                  <a:cubicBezTo>
                    <a:pt x="560" y="0"/>
                    <a:pt x="0" y="274"/>
                    <a:pt x="72" y="1238"/>
                  </a:cubicBezTo>
                  <a:cubicBezTo>
                    <a:pt x="131" y="2191"/>
                    <a:pt x="488" y="2334"/>
                    <a:pt x="488" y="2334"/>
                  </a:cubicBezTo>
                  <a:cubicBezTo>
                    <a:pt x="488" y="2334"/>
                    <a:pt x="1298" y="346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64;p57">
              <a:extLst>
                <a:ext uri="{FF2B5EF4-FFF2-40B4-BE49-F238E27FC236}">
                  <a16:creationId xmlns:a16="http://schemas.microsoft.com/office/drawing/2014/main" id="{39FAF441-A3AE-4759-B75F-FE3EAA1C559E}"/>
                </a:ext>
              </a:extLst>
            </p:cNvPr>
            <p:cNvSpPr/>
            <p:nvPr/>
          </p:nvSpPr>
          <p:spPr>
            <a:xfrm>
              <a:off x="8444669" y="2472110"/>
              <a:ext cx="41551" cy="44070"/>
            </a:xfrm>
            <a:custGeom>
              <a:avLst/>
              <a:gdLst/>
              <a:ahLst/>
              <a:cxnLst/>
              <a:rect l="l" t="t" r="r" b="b"/>
              <a:pathLst>
                <a:path w="2144" h="2274" extrusionOk="0">
                  <a:moveTo>
                    <a:pt x="1361" y="1"/>
                  </a:moveTo>
                  <a:cubicBezTo>
                    <a:pt x="1070" y="1"/>
                    <a:pt x="760" y="34"/>
                    <a:pt x="524" y="68"/>
                  </a:cubicBezTo>
                  <a:cubicBezTo>
                    <a:pt x="286" y="104"/>
                    <a:pt x="119" y="139"/>
                    <a:pt x="119" y="139"/>
                  </a:cubicBezTo>
                  <a:lnTo>
                    <a:pt x="36" y="1330"/>
                  </a:lnTo>
                  <a:lnTo>
                    <a:pt x="0" y="2044"/>
                  </a:lnTo>
                  <a:cubicBezTo>
                    <a:pt x="176" y="2214"/>
                    <a:pt x="402" y="2274"/>
                    <a:pt x="635" y="2274"/>
                  </a:cubicBezTo>
                  <a:cubicBezTo>
                    <a:pt x="1204" y="2274"/>
                    <a:pt x="1810" y="1913"/>
                    <a:pt x="1810" y="1913"/>
                  </a:cubicBezTo>
                  <a:lnTo>
                    <a:pt x="2143" y="175"/>
                  </a:lnTo>
                  <a:cubicBezTo>
                    <a:pt x="1992" y="43"/>
                    <a:pt x="1688" y="1"/>
                    <a:pt x="13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65;p57">
              <a:extLst>
                <a:ext uri="{FF2B5EF4-FFF2-40B4-BE49-F238E27FC236}">
                  <a16:creationId xmlns:a16="http://schemas.microsoft.com/office/drawing/2014/main" id="{82A463C3-79E7-48DA-84AC-8E68C8D71D77}"/>
                </a:ext>
              </a:extLst>
            </p:cNvPr>
            <p:cNvSpPr/>
            <p:nvPr/>
          </p:nvSpPr>
          <p:spPr>
            <a:xfrm>
              <a:off x="8445347" y="2473428"/>
              <a:ext cx="31648" cy="24477"/>
            </a:xfrm>
            <a:custGeom>
              <a:avLst/>
              <a:gdLst/>
              <a:ahLst/>
              <a:cxnLst/>
              <a:rect l="l" t="t" r="r" b="b"/>
              <a:pathLst>
                <a:path w="1633" h="1263" extrusionOk="0">
                  <a:moveTo>
                    <a:pt x="489" y="0"/>
                  </a:moveTo>
                  <a:cubicBezTo>
                    <a:pt x="251" y="36"/>
                    <a:pt x="84" y="71"/>
                    <a:pt x="84" y="71"/>
                  </a:cubicBezTo>
                  <a:lnTo>
                    <a:pt x="1" y="1262"/>
                  </a:lnTo>
                  <a:cubicBezTo>
                    <a:pt x="822" y="1179"/>
                    <a:pt x="1632" y="155"/>
                    <a:pt x="1632" y="155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66;p57">
              <a:extLst>
                <a:ext uri="{FF2B5EF4-FFF2-40B4-BE49-F238E27FC236}">
                  <a16:creationId xmlns:a16="http://schemas.microsoft.com/office/drawing/2014/main" id="{9D1F3D87-249F-47A1-B9E5-7823F475DD00}"/>
                </a:ext>
              </a:extLst>
            </p:cNvPr>
            <p:cNvSpPr/>
            <p:nvPr/>
          </p:nvSpPr>
          <p:spPr>
            <a:xfrm>
              <a:off x="8389048" y="2351159"/>
              <a:ext cx="127404" cy="128315"/>
            </a:xfrm>
            <a:custGeom>
              <a:avLst/>
              <a:gdLst/>
              <a:ahLst/>
              <a:cxnLst/>
              <a:rect l="l" t="t" r="r" b="b"/>
              <a:pathLst>
                <a:path w="6574" h="6621" extrusionOk="0">
                  <a:moveTo>
                    <a:pt x="1282" y="1"/>
                  </a:moveTo>
                  <a:cubicBezTo>
                    <a:pt x="942" y="1"/>
                    <a:pt x="671" y="119"/>
                    <a:pt x="501" y="451"/>
                  </a:cubicBezTo>
                  <a:cubicBezTo>
                    <a:pt x="1" y="1451"/>
                    <a:pt x="1191" y="2201"/>
                    <a:pt x="1191" y="2201"/>
                  </a:cubicBezTo>
                  <a:cubicBezTo>
                    <a:pt x="1242" y="2195"/>
                    <a:pt x="1292" y="2192"/>
                    <a:pt x="1342" y="2192"/>
                  </a:cubicBezTo>
                  <a:cubicBezTo>
                    <a:pt x="2764" y="2192"/>
                    <a:pt x="4103" y="4562"/>
                    <a:pt x="4287" y="5321"/>
                  </a:cubicBezTo>
                  <a:cubicBezTo>
                    <a:pt x="4428" y="5933"/>
                    <a:pt x="4622" y="6621"/>
                    <a:pt x="5004" y="6621"/>
                  </a:cubicBezTo>
                  <a:cubicBezTo>
                    <a:pt x="5104" y="6621"/>
                    <a:pt x="5218" y="6573"/>
                    <a:pt x="5347" y="6464"/>
                  </a:cubicBezTo>
                  <a:cubicBezTo>
                    <a:pt x="5966" y="5940"/>
                    <a:pt x="6156" y="4333"/>
                    <a:pt x="6371" y="3142"/>
                  </a:cubicBezTo>
                  <a:cubicBezTo>
                    <a:pt x="6573" y="1951"/>
                    <a:pt x="6085" y="1058"/>
                    <a:pt x="3894" y="654"/>
                  </a:cubicBezTo>
                  <a:cubicBezTo>
                    <a:pt x="2924" y="479"/>
                    <a:pt x="196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67;p57">
              <a:extLst>
                <a:ext uri="{FF2B5EF4-FFF2-40B4-BE49-F238E27FC236}">
                  <a16:creationId xmlns:a16="http://schemas.microsoft.com/office/drawing/2014/main" id="{45495FAA-2A8E-41C2-8466-4E9BF2B27A7C}"/>
                </a:ext>
              </a:extLst>
            </p:cNvPr>
            <p:cNvSpPr/>
            <p:nvPr/>
          </p:nvSpPr>
          <p:spPr>
            <a:xfrm>
              <a:off x="8405676" y="2378815"/>
              <a:ext cx="98993" cy="109904"/>
            </a:xfrm>
            <a:custGeom>
              <a:avLst/>
              <a:gdLst/>
              <a:ahLst/>
              <a:cxnLst/>
              <a:rect l="l" t="t" r="r" b="b"/>
              <a:pathLst>
                <a:path w="5108" h="5671" extrusionOk="0">
                  <a:moveTo>
                    <a:pt x="2442" y="0"/>
                  </a:moveTo>
                  <a:cubicBezTo>
                    <a:pt x="1515" y="0"/>
                    <a:pt x="655" y="272"/>
                    <a:pt x="369" y="727"/>
                  </a:cubicBezTo>
                  <a:cubicBezTo>
                    <a:pt x="226" y="941"/>
                    <a:pt x="143" y="1322"/>
                    <a:pt x="95" y="1775"/>
                  </a:cubicBezTo>
                  <a:cubicBezTo>
                    <a:pt x="83" y="1822"/>
                    <a:pt x="83" y="1858"/>
                    <a:pt x="83" y="1905"/>
                  </a:cubicBezTo>
                  <a:cubicBezTo>
                    <a:pt x="0" y="2644"/>
                    <a:pt x="24" y="3560"/>
                    <a:pt x="48" y="4311"/>
                  </a:cubicBezTo>
                  <a:cubicBezTo>
                    <a:pt x="82" y="5079"/>
                    <a:pt x="724" y="5670"/>
                    <a:pt x="1473" y="5670"/>
                  </a:cubicBezTo>
                  <a:cubicBezTo>
                    <a:pt x="1502" y="5670"/>
                    <a:pt x="1531" y="5670"/>
                    <a:pt x="1560" y="5668"/>
                  </a:cubicBezTo>
                  <a:cubicBezTo>
                    <a:pt x="2524" y="5596"/>
                    <a:pt x="3703" y="5454"/>
                    <a:pt x="4274" y="5180"/>
                  </a:cubicBezTo>
                  <a:cubicBezTo>
                    <a:pt x="4441" y="5096"/>
                    <a:pt x="4560" y="4989"/>
                    <a:pt x="4596" y="4882"/>
                  </a:cubicBezTo>
                  <a:cubicBezTo>
                    <a:pt x="4679" y="4620"/>
                    <a:pt x="4751" y="4263"/>
                    <a:pt x="4810" y="3858"/>
                  </a:cubicBezTo>
                  <a:cubicBezTo>
                    <a:pt x="5001" y="2667"/>
                    <a:pt x="5108" y="1155"/>
                    <a:pt x="5108" y="1155"/>
                  </a:cubicBezTo>
                  <a:cubicBezTo>
                    <a:pt x="4610" y="343"/>
                    <a:pt x="3484" y="0"/>
                    <a:pt x="244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68;p57">
              <a:extLst>
                <a:ext uri="{FF2B5EF4-FFF2-40B4-BE49-F238E27FC236}">
                  <a16:creationId xmlns:a16="http://schemas.microsoft.com/office/drawing/2014/main" id="{A0F082E2-5C0F-427E-80ED-C4E9B3AE1841}"/>
                </a:ext>
              </a:extLst>
            </p:cNvPr>
            <p:cNvSpPr/>
            <p:nvPr/>
          </p:nvSpPr>
          <p:spPr>
            <a:xfrm>
              <a:off x="8397905" y="2370074"/>
              <a:ext cx="115776" cy="65059"/>
            </a:xfrm>
            <a:custGeom>
              <a:avLst/>
              <a:gdLst/>
              <a:ahLst/>
              <a:cxnLst/>
              <a:rect l="l" t="t" r="r" b="b"/>
              <a:pathLst>
                <a:path w="5974" h="3357" extrusionOk="0">
                  <a:moveTo>
                    <a:pt x="3116" y="0"/>
                  </a:moveTo>
                  <a:cubicBezTo>
                    <a:pt x="1634" y="0"/>
                    <a:pt x="0" y="841"/>
                    <a:pt x="734" y="1225"/>
                  </a:cubicBezTo>
                  <a:cubicBezTo>
                    <a:pt x="1137" y="1439"/>
                    <a:pt x="1625" y="1503"/>
                    <a:pt x="2067" y="1503"/>
                  </a:cubicBezTo>
                  <a:cubicBezTo>
                    <a:pt x="2734" y="1503"/>
                    <a:pt x="3294" y="1356"/>
                    <a:pt x="3294" y="1356"/>
                  </a:cubicBezTo>
                  <a:cubicBezTo>
                    <a:pt x="3330" y="1797"/>
                    <a:pt x="3961" y="1868"/>
                    <a:pt x="4068" y="2261"/>
                  </a:cubicBezTo>
                  <a:cubicBezTo>
                    <a:pt x="4187" y="2642"/>
                    <a:pt x="4080" y="3309"/>
                    <a:pt x="4080" y="3309"/>
                  </a:cubicBezTo>
                  <a:lnTo>
                    <a:pt x="4413" y="3357"/>
                  </a:lnTo>
                  <a:cubicBezTo>
                    <a:pt x="4611" y="3139"/>
                    <a:pt x="4805" y="3075"/>
                    <a:pt x="4966" y="3075"/>
                  </a:cubicBezTo>
                  <a:cubicBezTo>
                    <a:pt x="5202" y="3075"/>
                    <a:pt x="5366" y="3214"/>
                    <a:pt x="5366" y="3214"/>
                  </a:cubicBezTo>
                  <a:cubicBezTo>
                    <a:pt x="5747" y="2106"/>
                    <a:pt x="5973" y="1440"/>
                    <a:pt x="4544" y="392"/>
                  </a:cubicBezTo>
                  <a:cubicBezTo>
                    <a:pt x="4168" y="110"/>
                    <a:pt x="3652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69;p57">
              <a:extLst>
                <a:ext uri="{FF2B5EF4-FFF2-40B4-BE49-F238E27FC236}">
                  <a16:creationId xmlns:a16="http://schemas.microsoft.com/office/drawing/2014/main" id="{61FEE90F-17F6-4246-9D4E-C27E2BADAE62}"/>
                </a:ext>
              </a:extLst>
            </p:cNvPr>
            <p:cNvSpPr/>
            <p:nvPr/>
          </p:nvSpPr>
          <p:spPr>
            <a:xfrm>
              <a:off x="8479960" y="2453583"/>
              <a:ext cx="18954" cy="25620"/>
            </a:xfrm>
            <a:custGeom>
              <a:avLst/>
              <a:gdLst/>
              <a:ahLst/>
              <a:cxnLst/>
              <a:rect l="l" t="t" r="r" b="b"/>
              <a:pathLst>
                <a:path w="978" h="1322" extrusionOk="0">
                  <a:moveTo>
                    <a:pt x="977" y="0"/>
                  </a:moveTo>
                  <a:lnTo>
                    <a:pt x="84" y="464"/>
                  </a:lnTo>
                  <a:cubicBezTo>
                    <a:pt x="84" y="464"/>
                    <a:pt x="1" y="1048"/>
                    <a:pt x="441" y="1322"/>
                  </a:cubicBezTo>
                  <a:cubicBezTo>
                    <a:pt x="620" y="1238"/>
                    <a:pt x="727" y="1131"/>
                    <a:pt x="763" y="1024"/>
                  </a:cubicBezTo>
                  <a:cubicBezTo>
                    <a:pt x="846" y="762"/>
                    <a:pt x="918" y="405"/>
                    <a:pt x="9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70;p57">
              <a:extLst>
                <a:ext uri="{FF2B5EF4-FFF2-40B4-BE49-F238E27FC236}">
                  <a16:creationId xmlns:a16="http://schemas.microsoft.com/office/drawing/2014/main" id="{543E4095-0B42-476F-A436-E21B04B10DFB}"/>
                </a:ext>
              </a:extLst>
            </p:cNvPr>
            <p:cNvSpPr/>
            <p:nvPr/>
          </p:nvSpPr>
          <p:spPr>
            <a:xfrm>
              <a:off x="8481588" y="2429455"/>
              <a:ext cx="27713" cy="33392"/>
            </a:xfrm>
            <a:custGeom>
              <a:avLst/>
              <a:gdLst/>
              <a:ahLst/>
              <a:cxnLst/>
              <a:rect l="l" t="t" r="r" b="b"/>
              <a:pathLst>
                <a:path w="1430" h="1723" extrusionOk="0">
                  <a:moveTo>
                    <a:pt x="713" y="1"/>
                  </a:moveTo>
                  <a:cubicBezTo>
                    <a:pt x="400" y="1"/>
                    <a:pt x="95" y="293"/>
                    <a:pt x="95" y="293"/>
                  </a:cubicBezTo>
                  <a:lnTo>
                    <a:pt x="0" y="1709"/>
                  </a:lnTo>
                  <a:cubicBezTo>
                    <a:pt x="53" y="1718"/>
                    <a:pt x="104" y="1722"/>
                    <a:pt x="154" y="1722"/>
                  </a:cubicBezTo>
                  <a:cubicBezTo>
                    <a:pt x="985" y="1722"/>
                    <a:pt x="1430" y="565"/>
                    <a:pt x="1048" y="150"/>
                  </a:cubicBezTo>
                  <a:cubicBezTo>
                    <a:pt x="945" y="40"/>
                    <a:pt x="828" y="1"/>
                    <a:pt x="71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71;p57">
              <a:extLst>
                <a:ext uri="{FF2B5EF4-FFF2-40B4-BE49-F238E27FC236}">
                  <a16:creationId xmlns:a16="http://schemas.microsoft.com/office/drawing/2014/main" id="{43266D2B-C7F3-4863-B5CE-028ACCDF77E8}"/>
                </a:ext>
              </a:extLst>
            </p:cNvPr>
            <p:cNvSpPr/>
            <p:nvPr/>
          </p:nvSpPr>
          <p:spPr>
            <a:xfrm>
              <a:off x="8228233" y="2639786"/>
              <a:ext cx="81474" cy="60233"/>
            </a:xfrm>
            <a:custGeom>
              <a:avLst/>
              <a:gdLst/>
              <a:ahLst/>
              <a:cxnLst/>
              <a:rect l="l" t="t" r="r" b="b"/>
              <a:pathLst>
                <a:path w="4204" h="3108" extrusionOk="0">
                  <a:moveTo>
                    <a:pt x="0" y="0"/>
                  </a:moveTo>
                  <a:lnTo>
                    <a:pt x="95" y="3108"/>
                  </a:lnTo>
                  <a:lnTo>
                    <a:pt x="4203" y="3013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72;p57">
              <a:extLst>
                <a:ext uri="{FF2B5EF4-FFF2-40B4-BE49-F238E27FC236}">
                  <a16:creationId xmlns:a16="http://schemas.microsoft.com/office/drawing/2014/main" id="{73C9D811-3845-4BFB-B38A-C6ABC09AAB47}"/>
                </a:ext>
              </a:extLst>
            </p:cNvPr>
            <p:cNvSpPr/>
            <p:nvPr/>
          </p:nvSpPr>
          <p:spPr>
            <a:xfrm>
              <a:off x="8204221" y="2386896"/>
              <a:ext cx="108237" cy="203761"/>
            </a:xfrm>
            <a:custGeom>
              <a:avLst/>
              <a:gdLst/>
              <a:ahLst/>
              <a:cxnLst/>
              <a:rect l="l" t="t" r="r" b="b"/>
              <a:pathLst>
                <a:path w="5585" h="10514" extrusionOk="0">
                  <a:moveTo>
                    <a:pt x="2227" y="0"/>
                  </a:moveTo>
                  <a:cubicBezTo>
                    <a:pt x="1001" y="0"/>
                    <a:pt x="1" y="1000"/>
                    <a:pt x="1" y="2227"/>
                  </a:cubicBezTo>
                  <a:lnTo>
                    <a:pt x="1" y="8287"/>
                  </a:lnTo>
                  <a:cubicBezTo>
                    <a:pt x="1" y="9513"/>
                    <a:pt x="1001" y="10513"/>
                    <a:pt x="2227" y="10513"/>
                  </a:cubicBezTo>
                  <a:lnTo>
                    <a:pt x="3358" y="10513"/>
                  </a:lnTo>
                  <a:cubicBezTo>
                    <a:pt x="4585" y="10513"/>
                    <a:pt x="5585" y="9513"/>
                    <a:pt x="5585" y="8287"/>
                  </a:cubicBezTo>
                  <a:lnTo>
                    <a:pt x="5585" y="2227"/>
                  </a:lnTo>
                  <a:cubicBezTo>
                    <a:pt x="5585" y="1000"/>
                    <a:pt x="4585" y="0"/>
                    <a:pt x="3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73;p57">
              <a:extLst>
                <a:ext uri="{FF2B5EF4-FFF2-40B4-BE49-F238E27FC236}">
                  <a16:creationId xmlns:a16="http://schemas.microsoft.com/office/drawing/2014/main" id="{0808F0F7-1FA7-4698-B3A0-A166283BDB6E}"/>
                </a:ext>
              </a:extLst>
            </p:cNvPr>
            <p:cNvSpPr/>
            <p:nvPr/>
          </p:nvSpPr>
          <p:spPr>
            <a:xfrm>
              <a:off x="8185539" y="2410191"/>
              <a:ext cx="126920" cy="180467"/>
            </a:xfrm>
            <a:custGeom>
              <a:avLst/>
              <a:gdLst/>
              <a:ahLst/>
              <a:cxnLst/>
              <a:rect l="l" t="t" r="r" b="b"/>
              <a:pathLst>
                <a:path w="6549" h="9312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44" y="453"/>
                    <a:pt x="965" y="1001"/>
                    <a:pt x="965" y="1596"/>
                  </a:cubicBezTo>
                  <a:lnTo>
                    <a:pt x="965" y="6513"/>
                  </a:lnTo>
                  <a:cubicBezTo>
                    <a:pt x="965" y="8061"/>
                    <a:pt x="2215" y="9311"/>
                    <a:pt x="3751" y="9311"/>
                  </a:cubicBezTo>
                  <a:cubicBezTo>
                    <a:pt x="5299" y="9311"/>
                    <a:pt x="6549" y="8061"/>
                    <a:pt x="6549" y="6513"/>
                  </a:cubicBezTo>
                  <a:lnTo>
                    <a:pt x="6549" y="5394"/>
                  </a:lnTo>
                  <a:cubicBezTo>
                    <a:pt x="6061" y="5275"/>
                    <a:pt x="5799" y="4966"/>
                    <a:pt x="5073" y="4966"/>
                  </a:cubicBezTo>
                  <a:cubicBezTo>
                    <a:pt x="4968" y="4931"/>
                    <a:pt x="4863" y="4915"/>
                    <a:pt x="4758" y="4915"/>
                  </a:cubicBezTo>
                  <a:cubicBezTo>
                    <a:pt x="3826" y="4915"/>
                    <a:pt x="2910" y="6159"/>
                    <a:pt x="2232" y="6159"/>
                  </a:cubicBezTo>
                  <a:cubicBezTo>
                    <a:pt x="2156" y="6159"/>
                    <a:pt x="2083" y="6144"/>
                    <a:pt x="2013" y="6109"/>
                  </a:cubicBezTo>
                  <a:cubicBezTo>
                    <a:pt x="1" y="5097"/>
                    <a:pt x="2406" y="2025"/>
                    <a:pt x="1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74;p57">
              <a:extLst>
                <a:ext uri="{FF2B5EF4-FFF2-40B4-BE49-F238E27FC236}">
                  <a16:creationId xmlns:a16="http://schemas.microsoft.com/office/drawing/2014/main" id="{6A3AEA9A-A20C-4DE6-934C-6395DFCFD068}"/>
                </a:ext>
              </a:extLst>
            </p:cNvPr>
            <p:cNvSpPr/>
            <p:nvPr/>
          </p:nvSpPr>
          <p:spPr>
            <a:xfrm>
              <a:off x="8185539" y="2386896"/>
              <a:ext cx="126920" cy="142676"/>
            </a:xfrm>
            <a:custGeom>
              <a:avLst/>
              <a:gdLst/>
              <a:ahLst/>
              <a:cxnLst/>
              <a:rect l="l" t="t" r="r" b="b"/>
              <a:pathLst>
                <a:path w="6549" h="7362" extrusionOk="0">
                  <a:moveTo>
                    <a:pt x="3763" y="0"/>
                  </a:moveTo>
                  <a:cubicBezTo>
                    <a:pt x="2810" y="0"/>
                    <a:pt x="1965" y="476"/>
                    <a:pt x="1465" y="1203"/>
                  </a:cubicBezTo>
                  <a:cubicBezTo>
                    <a:pt x="2406" y="3227"/>
                    <a:pt x="1" y="6299"/>
                    <a:pt x="2013" y="7311"/>
                  </a:cubicBezTo>
                  <a:cubicBezTo>
                    <a:pt x="2083" y="7346"/>
                    <a:pt x="2156" y="7361"/>
                    <a:pt x="2232" y="7361"/>
                  </a:cubicBezTo>
                  <a:cubicBezTo>
                    <a:pt x="2910" y="7361"/>
                    <a:pt x="3826" y="6117"/>
                    <a:pt x="4758" y="6117"/>
                  </a:cubicBezTo>
                  <a:cubicBezTo>
                    <a:pt x="4863" y="6117"/>
                    <a:pt x="4968" y="6133"/>
                    <a:pt x="5073" y="6168"/>
                  </a:cubicBezTo>
                  <a:cubicBezTo>
                    <a:pt x="5799" y="6168"/>
                    <a:pt x="6061" y="6477"/>
                    <a:pt x="6549" y="6596"/>
                  </a:cubicBezTo>
                  <a:lnTo>
                    <a:pt x="6549" y="2798"/>
                  </a:lnTo>
                  <a:cubicBezTo>
                    <a:pt x="6549" y="1250"/>
                    <a:pt x="5299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75;p57">
              <a:extLst>
                <a:ext uri="{FF2B5EF4-FFF2-40B4-BE49-F238E27FC236}">
                  <a16:creationId xmlns:a16="http://schemas.microsoft.com/office/drawing/2014/main" id="{CF138ED7-1E9C-49C1-A0DF-AB792A6D8C2F}"/>
                </a:ext>
              </a:extLst>
            </p:cNvPr>
            <p:cNvSpPr/>
            <p:nvPr/>
          </p:nvSpPr>
          <p:spPr>
            <a:xfrm>
              <a:off x="8228233" y="2631472"/>
              <a:ext cx="80543" cy="16647"/>
            </a:xfrm>
            <a:custGeom>
              <a:avLst/>
              <a:gdLst/>
              <a:ahLst/>
              <a:cxnLst/>
              <a:rect l="l" t="t" r="r" b="b"/>
              <a:pathLst>
                <a:path w="4156" h="859" extrusionOk="0">
                  <a:moveTo>
                    <a:pt x="2084" y="1"/>
                  </a:moveTo>
                  <a:cubicBezTo>
                    <a:pt x="929" y="1"/>
                    <a:pt x="0" y="191"/>
                    <a:pt x="0" y="429"/>
                  </a:cubicBezTo>
                  <a:cubicBezTo>
                    <a:pt x="0" y="668"/>
                    <a:pt x="929" y="858"/>
                    <a:pt x="2084" y="858"/>
                  </a:cubicBezTo>
                  <a:cubicBezTo>
                    <a:pt x="3227" y="858"/>
                    <a:pt x="4155" y="668"/>
                    <a:pt x="4155" y="429"/>
                  </a:cubicBezTo>
                  <a:cubicBezTo>
                    <a:pt x="4155" y="191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76;p57">
              <a:extLst>
                <a:ext uri="{FF2B5EF4-FFF2-40B4-BE49-F238E27FC236}">
                  <a16:creationId xmlns:a16="http://schemas.microsoft.com/office/drawing/2014/main" id="{9081FFB4-2C46-4DB8-904C-D466A084D92E}"/>
                </a:ext>
              </a:extLst>
            </p:cNvPr>
            <p:cNvSpPr/>
            <p:nvPr/>
          </p:nvSpPr>
          <p:spPr>
            <a:xfrm>
              <a:off x="8222690" y="2501568"/>
              <a:ext cx="47481" cy="137482"/>
            </a:xfrm>
            <a:custGeom>
              <a:avLst/>
              <a:gdLst/>
              <a:ahLst/>
              <a:cxnLst/>
              <a:rect l="l" t="t" r="r" b="b"/>
              <a:pathLst>
                <a:path w="2450" h="7094" extrusionOk="0">
                  <a:moveTo>
                    <a:pt x="0" y="1"/>
                  </a:moveTo>
                  <a:lnTo>
                    <a:pt x="1679" y="3489"/>
                  </a:lnTo>
                  <a:lnTo>
                    <a:pt x="1858" y="6930"/>
                  </a:lnTo>
                  <a:cubicBezTo>
                    <a:pt x="1975" y="7051"/>
                    <a:pt x="2077" y="7093"/>
                    <a:pt x="2161" y="7093"/>
                  </a:cubicBezTo>
                  <a:cubicBezTo>
                    <a:pt x="2349" y="7093"/>
                    <a:pt x="2449" y="6882"/>
                    <a:pt x="2441" y="6882"/>
                  </a:cubicBezTo>
                  <a:lnTo>
                    <a:pt x="2346" y="1013"/>
                  </a:lnTo>
                  <a:lnTo>
                    <a:pt x="1905" y="882"/>
                  </a:lnTo>
                  <a:lnTo>
                    <a:pt x="1715" y="2298"/>
                  </a:lnTo>
                  <a:lnTo>
                    <a:pt x="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77;p57">
              <a:extLst>
                <a:ext uri="{FF2B5EF4-FFF2-40B4-BE49-F238E27FC236}">
                  <a16:creationId xmlns:a16="http://schemas.microsoft.com/office/drawing/2014/main" id="{94F98AC5-42D5-4DD3-80B6-736CC38FA3A6}"/>
                </a:ext>
              </a:extLst>
            </p:cNvPr>
            <p:cNvSpPr/>
            <p:nvPr/>
          </p:nvSpPr>
          <p:spPr>
            <a:xfrm>
              <a:off x="8308757" y="2526490"/>
              <a:ext cx="252444" cy="157385"/>
            </a:xfrm>
            <a:custGeom>
              <a:avLst/>
              <a:gdLst/>
              <a:ahLst/>
              <a:cxnLst/>
              <a:rect l="l" t="t" r="r" b="b"/>
              <a:pathLst>
                <a:path w="13026" h="8121" extrusionOk="0">
                  <a:moveTo>
                    <a:pt x="12109" y="0"/>
                  </a:moveTo>
                  <a:cubicBezTo>
                    <a:pt x="10430" y="1191"/>
                    <a:pt x="6978" y="5275"/>
                    <a:pt x="6978" y="5275"/>
                  </a:cubicBezTo>
                  <a:cubicBezTo>
                    <a:pt x="5692" y="5430"/>
                    <a:pt x="3882" y="5918"/>
                    <a:pt x="3120" y="6073"/>
                  </a:cubicBezTo>
                  <a:cubicBezTo>
                    <a:pt x="2370" y="6227"/>
                    <a:pt x="0" y="6823"/>
                    <a:pt x="0" y="6823"/>
                  </a:cubicBezTo>
                  <a:lnTo>
                    <a:pt x="310" y="8121"/>
                  </a:lnTo>
                  <a:lnTo>
                    <a:pt x="7620" y="7299"/>
                  </a:lnTo>
                  <a:cubicBezTo>
                    <a:pt x="7620" y="7299"/>
                    <a:pt x="11454" y="4894"/>
                    <a:pt x="12240" y="3191"/>
                  </a:cubicBezTo>
                  <a:cubicBezTo>
                    <a:pt x="13026" y="1501"/>
                    <a:pt x="12109" y="0"/>
                    <a:pt x="1210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78;p57">
              <a:extLst>
                <a:ext uri="{FF2B5EF4-FFF2-40B4-BE49-F238E27FC236}">
                  <a16:creationId xmlns:a16="http://schemas.microsoft.com/office/drawing/2014/main" id="{CEC7411D-8C4B-41D5-8C54-00B634E3BB26}"/>
                </a:ext>
              </a:extLst>
            </p:cNvPr>
            <p:cNvSpPr/>
            <p:nvPr/>
          </p:nvSpPr>
          <p:spPr>
            <a:xfrm>
              <a:off x="8240403" y="2647402"/>
              <a:ext cx="74361" cy="51725"/>
            </a:xfrm>
            <a:custGeom>
              <a:avLst/>
              <a:gdLst/>
              <a:ahLst/>
              <a:cxnLst/>
              <a:rect l="l" t="t" r="r" b="b"/>
              <a:pathLst>
                <a:path w="3837" h="2669" extrusionOk="0">
                  <a:moveTo>
                    <a:pt x="2247" y="1"/>
                  </a:moveTo>
                  <a:cubicBezTo>
                    <a:pt x="1998" y="1"/>
                    <a:pt x="1749" y="41"/>
                    <a:pt x="1503" y="48"/>
                  </a:cubicBezTo>
                  <a:cubicBezTo>
                    <a:pt x="1122" y="60"/>
                    <a:pt x="1241" y="369"/>
                    <a:pt x="1599" y="441"/>
                  </a:cubicBezTo>
                  <a:cubicBezTo>
                    <a:pt x="1956" y="524"/>
                    <a:pt x="2337" y="560"/>
                    <a:pt x="2253" y="667"/>
                  </a:cubicBezTo>
                  <a:cubicBezTo>
                    <a:pt x="2170" y="786"/>
                    <a:pt x="587" y="1000"/>
                    <a:pt x="289" y="1310"/>
                  </a:cubicBezTo>
                  <a:cubicBezTo>
                    <a:pt x="172" y="1436"/>
                    <a:pt x="315" y="1474"/>
                    <a:pt x="531" y="1474"/>
                  </a:cubicBezTo>
                  <a:cubicBezTo>
                    <a:pt x="868" y="1474"/>
                    <a:pt x="1384" y="1381"/>
                    <a:pt x="1384" y="1381"/>
                  </a:cubicBezTo>
                  <a:lnTo>
                    <a:pt x="1384" y="1381"/>
                  </a:lnTo>
                  <a:cubicBezTo>
                    <a:pt x="1384" y="1382"/>
                    <a:pt x="75" y="1739"/>
                    <a:pt x="15" y="1989"/>
                  </a:cubicBezTo>
                  <a:cubicBezTo>
                    <a:pt x="1" y="2049"/>
                    <a:pt x="70" y="2072"/>
                    <a:pt x="182" y="2072"/>
                  </a:cubicBezTo>
                  <a:cubicBezTo>
                    <a:pt x="537" y="2072"/>
                    <a:pt x="1324" y="1846"/>
                    <a:pt x="1325" y="1846"/>
                  </a:cubicBezTo>
                  <a:lnTo>
                    <a:pt x="1325" y="1846"/>
                  </a:lnTo>
                  <a:cubicBezTo>
                    <a:pt x="1324" y="1846"/>
                    <a:pt x="337" y="2144"/>
                    <a:pt x="420" y="2358"/>
                  </a:cubicBezTo>
                  <a:cubicBezTo>
                    <a:pt x="432" y="2396"/>
                    <a:pt x="491" y="2412"/>
                    <a:pt x="579" y="2412"/>
                  </a:cubicBezTo>
                  <a:cubicBezTo>
                    <a:pt x="844" y="2412"/>
                    <a:pt x="1375" y="2269"/>
                    <a:pt x="1670" y="2179"/>
                  </a:cubicBezTo>
                  <a:lnTo>
                    <a:pt x="1670" y="2179"/>
                  </a:lnTo>
                  <a:cubicBezTo>
                    <a:pt x="1670" y="2179"/>
                    <a:pt x="706" y="2501"/>
                    <a:pt x="849" y="2620"/>
                  </a:cubicBezTo>
                  <a:cubicBezTo>
                    <a:pt x="884" y="2652"/>
                    <a:pt x="982" y="2669"/>
                    <a:pt x="1124" y="2669"/>
                  </a:cubicBezTo>
                  <a:cubicBezTo>
                    <a:pt x="1707" y="2669"/>
                    <a:pt x="3033" y="2398"/>
                    <a:pt x="3837" y="1882"/>
                  </a:cubicBezTo>
                  <a:cubicBezTo>
                    <a:pt x="3801" y="1441"/>
                    <a:pt x="3647" y="1036"/>
                    <a:pt x="3527" y="584"/>
                  </a:cubicBezTo>
                  <a:cubicBezTo>
                    <a:pt x="3527" y="584"/>
                    <a:pt x="3087" y="179"/>
                    <a:pt x="2694" y="60"/>
                  </a:cubicBezTo>
                  <a:cubicBezTo>
                    <a:pt x="2546" y="15"/>
                    <a:pt x="2397" y="1"/>
                    <a:pt x="224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79;p57">
              <a:extLst>
                <a:ext uri="{FF2B5EF4-FFF2-40B4-BE49-F238E27FC236}">
                  <a16:creationId xmlns:a16="http://schemas.microsoft.com/office/drawing/2014/main" id="{F7B02615-AB97-45DA-BC2C-8D9D3B98151B}"/>
                </a:ext>
              </a:extLst>
            </p:cNvPr>
            <p:cNvSpPr/>
            <p:nvPr/>
          </p:nvSpPr>
          <p:spPr>
            <a:xfrm>
              <a:off x="8363215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8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80;p57">
              <a:extLst>
                <a:ext uri="{FF2B5EF4-FFF2-40B4-BE49-F238E27FC236}">
                  <a16:creationId xmlns:a16="http://schemas.microsoft.com/office/drawing/2014/main" id="{99139843-717B-4ED9-98B2-CAFF1321693C}"/>
                </a:ext>
              </a:extLst>
            </p:cNvPr>
            <p:cNvSpPr/>
            <p:nvPr/>
          </p:nvSpPr>
          <p:spPr>
            <a:xfrm>
              <a:off x="8224996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9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081;p57">
              <a:extLst>
                <a:ext uri="{FF2B5EF4-FFF2-40B4-BE49-F238E27FC236}">
                  <a16:creationId xmlns:a16="http://schemas.microsoft.com/office/drawing/2014/main" id="{F2B3C7A7-9CB9-4B48-855F-3F1D48FCB4CB}"/>
                </a:ext>
              </a:extLst>
            </p:cNvPr>
            <p:cNvSpPr/>
            <p:nvPr/>
          </p:nvSpPr>
          <p:spPr>
            <a:xfrm>
              <a:off x="8291450" y="3400780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5"/>
                    <a:pt x="96" y="1096"/>
                    <a:pt x="239" y="1096"/>
                  </a:cubicBezTo>
                  <a:lnTo>
                    <a:pt x="7370" y="1096"/>
                  </a:lnTo>
                  <a:cubicBezTo>
                    <a:pt x="7513" y="1096"/>
                    <a:pt x="7668" y="845"/>
                    <a:pt x="7704" y="548"/>
                  </a:cubicBezTo>
                  <a:cubicBezTo>
                    <a:pt x="7740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082;p57">
              <a:extLst>
                <a:ext uri="{FF2B5EF4-FFF2-40B4-BE49-F238E27FC236}">
                  <a16:creationId xmlns:a16="http://schemas.microsoft.com/office/drawing/2014/main" id="{0C9F8220-69BB-48CF-89D4-448459D89576}"/>
                </a:ext>
              </a:extLst>
            </p:cNvPr>
            <p:cNvSpPr/>
            <p:nvPr/>
          </p:nvSpPr>
          <p:spPr>
            <a:xfrm>
              <a:off x="8274609" y="3532991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6"/>
                    <a:pt x="96" y="1096"/>
                    <a:pt x="238" y="1096"/>
                  </a:cubicBezTo>
                  <a:lnTo>
                    <a:pt x="7370" y="1096"/>
                  </a:lnTo>
                  <a:cubicBezTo>
                    <a:pt x="7513" y="1096"/>
                    <a:pt x="7668" y="846"/>
                    <a:pt x="7704" y="548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083;p57">
              <a:extLst>
                <a:ext uri="{FF2B5EF4-FFF2-40B4-BE49-F238E27FC236}">
                  <a16:creationId xmlns:a16="http://schemas.microsoft.com/office/drawing/2014/main" id="{E4C3B1CE-48F9-43A8-A601-1CF22EC9AA06}"/>
                </a:ext>
              </a:extLst>
            </p:cNvPr>
            <p:cNvSpPr/>
            <p:nvPr/>
          </p:nvSpPr>
          <p:spPr>
            <a:xfrm>
              <a:off x="8257768" y="3664290"/>
              <a:ext cx="150001" cy="21706"/>
            </a:xfrm>
            <a:custGeom>
              <a:avLst/>
              <a:gdLst/>
              <a:ahLst/>
              <a:cxnLst/>
              <a:rect l="l" t="t" r="r" b="b"/>
              <a:pathLst>
                <a:path w="7740" h="1120" extrusionOk="0">
                  <a:moveTo>
                    <a:pt x="381" y="0"/>
                  </a:moveTo>
                  <a:cubicBezTo>
                    <a:pt x="226" y="0"/>
                    <a:pt x="72" y="250"/>
                    <a:pt x="36" y="560"/>
                  </a:cubicBezTo>
                  <a:cubicBezTo>
                    <a:pt x="0" y="869"/>
                    <a:pt x="84" y="1119"/>
                    <a:pt x="238" y="1119"/>
                  </a:cubicBezTo>
                  <a:lnTo>
                    <a:pt x="7358" y="1119"/>
                  </a:lnTo>
                  <a:cubicBezTo>
                    <a:pt x="7513" y="1119"/>
                    <a:pt x="7668" y="869"/>
                    <a:pt x="7704" y="560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084;p57">
              <a:extLst>
                <a:ext uri="{FF2B5EF4-FFF2-40B4-BE49-F238E27FC236}">
                  <a16:creationId xmlns:a16="http://schemas.microsoft.com/office/drawing/2014/main" id="{5D8C4F78-0A4B-447E-AFB3-3710B2DE07B1}"/>
                </a:ext>
              </a:extLst>
            </p:cNvPr>
            <p:cNvSpPr/>
            <p:nvPr/>
          </p:nvSpPr>
          <p:spPr>
            <a:xfrm>
              <a:off x="8240927" y="3797411"/>
              <a:ext cx="150001" cy="21260"/>
            </a:xfrm>
            <a:custGeom>
              <a:avLst/>
              <a:gdLst/>
              <a:ahLst/>
              <a:cxnLst/>
              <a:rect l="l" t="t" r="r" b="b"/>
              <a:pathLst>
                <a:path w="7740" h="1097" extrusionOk="0">
                  <a:moveTo>
                    <a:pt x="381" y="1"/>
                  </a:moveTo>
                  <a:cubicBezTo>
                    <a:pt x="226" y="1"/>
                    <a:pt x="71" y="251"/>
                    <a:pt x="36" y="549"/>
                  </a:cubicBezTo>
                  <a:cubicBezTo>
                    <a:pt x="0" y="846"/>
                    <a:pt x="83" y="1096"/>
                    <a:pt x="238" y="1096"/>
                  </a:cubicBezTo>
                  <a:lnTo>
                    <a:pt x="7358" y="1096"/>
                  </a:lnTo>
                  <a:cubicBezTo>
                    <a:pt x="7513" y="1096"/>
                    <a:pt x="7668" y="846"/>
                    <a:pt x="7703" y="549"/>
                  </a:cubicBezTo>
                  <a:cubicBezTo>
                    <a:pt x="7739" y="251"/>
                    <a:pt x="7656" y="1"/>
                    <a:pt x="7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85;p57">
              <a:extLst>
                <a:ext uri="{FF2B5EF4-FFF2-40B4-BE49-F238E27FC236}">
                  <a16:creationId xmlns:a16="http://schemas.microsoft.com/office/drawing/2014/main" id="{40882497-74F8-49E0-AC45-94D70453311C}"/>
                </a:ext>
              </a:extLst>
            </p:cNvPr>
            <p:cNvSpPr/>
            <p:nvPr/>
          </p:nvSpPr>
          <p:spPr>
            <a:xfrm>
              <a:off x="8440502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1" y="1"/>
                  </a:moveTo>
                  <a:lnTo>
                    <a:pt x="4371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86;p57">
              <a:extLst>
                <a:ext uri="{FF2B5EF4-FFF2-40B4-BE49-F238E27FC236}">
                  <a16:creationId xmlns:a16="http://schemas.microsoft.com/office/drawing/2014/main" id="{369E9228-CC9B-4ACF-AD33-B70801DE2D3F}"/>
                </a:ext>
              </a:extLst>
            </p:cNvPr>
            <p:cNvSpPr/>
            <p:nvPr/>
          </p:nvSpPr>
          <p:spPr>
            <a:xfrm>
              <a:off x="8578720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1" y="1"/>
                  </a:moveTo>
                  <a:lnTo>
                    <a:pt x="4370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87;p57">
              <a:extLst>
                <a:ext uri="{FF2B5EF4-FFF2-40B4-BE49-F238E27FC236}">
                  <a16:creationId xmlns:a16="http://schemas.microsoft.com/office/drawing/2014/main" id="{08483696-9EA4-44AC-9F88-A83920A3B7CC}"/>
                </a:ext>
              </a:extLst>
            </p:cNvPr>
            <p:cNvSpPr/>
            <p:nvPr/>
          </p:nvSpPr>
          <p:spPr>
            <a:xfrm>
              <a:off x="8300210" y="3247562"/>
              <a:ext cx="295371" cy="42016"/>
            </a:xfrm>
            <a:custGeom>
              <a:avLst/>
              <a:gdLst/>
              <a:ahLst/>
              <a:cxnLst/>
              <a:rect l="l" t="t" r="r" b="b"/>
              <a:pathLst>
                <a:path w="15241" h="2168" extrusionOk="0">
                  <a:moveTo>
                    <a:pt x="156" y="0"/>
                  </a:moveTo>
                  <a:cubicBezTo>
                    <a:pt x="72" y="0"/>
                    <a:pt x="1" y="143"/>
                    <a:pt x="1" y="322"/>
                  </a:cubicBezTo>
                  <a:lnTo>
                    <a:pt x="1" y="1858"/>
                  </a:lnTo>
                  <a:cubicBezTo>
                    <a:pt x="1" y="2036"/>
                    <a:pt x="72" y="2167"/>
                    <a:pt x="156" y="2167"/>
                  </a:cubicBezTo>
                  <a:lnTo>
                    <a:pt x="15074" y="2167"/>
                  </a:lnTo>
                  <a:cubicBezTo>
                    <a:pt x="15169" y="2167"/>
                    <a:pt x="15241" y="2036"/>
                    <a:pt x="15241" y="1858"/>
                  </a:cubicBezTo>
                  <a:lnTo>
                    <a:pt x="15241" y="322"/>
                  </a:lnTo>
                  <a:cubicBezTo>
                    <a:pt x="15241" y="143"/>
                    <a:pt x="15169" y="0"/>
                    <a:pt x="15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88;p57">
              <a:extLst>
                <a:ext uri="{FF2B5EF4-FFF2-40B4-BE49-F238E27FC236}">
                  <a16:creationId xmlns:a16="http://schemas.microsoft.com/office/drawing/2014/main" id="{04B3E457-8631-42EE-A072-8B2E4B51A67C}"/>
                </a:ext>
              </a:extLst>
            </p:cNvPr>
            <p:cNvSpPr/>
            <p:nvPr/>
          </p:nvSpPr>
          <p:spPr>
            <a:xfrm>
              <a:off x="8458041" y="3400780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5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5"/>
                    <a:pt x="7704" y="548"/>
                  </a:cubicBezTo>
                  <a:cubicBezTo>
                    <a:pt x="7668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089;p57">
              <a:extLst>
                <a:ext uri="{FF2B5EF4-FFF2-40B4-BE49-F238E27FC236}">
                  <a16:creationId xmlns:a16="http://schemas.microsoft.com/office/drawing/2014/main" id="{77B2D70F-5356-4886-80D5-F2B5D71D8379}"/>
                </a:ext>
              </a:extLst>
            </p:cNvPr>
            <p:cNvSpPr/>
            <p:nvPr/>
          </p:nvSpPr>
          <p:spPr>
            <a:xfrm>
              <a:off x="8474882" y="3532991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6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6"/>
                    <a:pt x="7704" y="548"/>
                  </a:cubicBezTo>
                  <a:cubicBezTo>
                    <a:pt x="7669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090;p57">
              <a:extLst>
                <a:ext uri="{FF2B5EF4-FFF2-40B4-BE49-F238E27FC236}">
                  <a16:creationId xmlns:a16="http://schemas.microsoft.com/office/drawing/2014/main" id="{7CD699A9-0DC4-4876-9F25-06E1DA469D13}"/>
                </a:ext>
              </a:extLst>
            </p:cNvPr>
            <p:cNvSpPr/>
            <p:nvPr/>
          </p:nvSpPr>
          <p:spPr>
            <a:xfrm>
              <a:off x="8491743" y="3664290"/>
              <a:ext cx="150001" cy="21706"/>
            </a:xfrm>
            <a:custGeom>
              <a:avLst/>
              <a:gdLst/>
              <a:ahLst/>
              <a:cxnLst/>
              <a:rect l="l" t="t" r="r" b="b"/>
              <a:pathLst>
                <a:path w="7740" h="1120" extrusionOk="0">
                  <a:moveTo>
                    <a:pt x="238" y="0"/>
                  </a:moveTo>
                  <a:cubicBezTo>
                    <a:pt x="83" y="0"/>
                    <a:pt x="0" y="250"/>
                    <a:pt x="36" y="560"/>
                  </a:cubicBezTo>
                  <a:cubicBezTo>
                    <a:pt x="72" y="869"/>
                    <a:pt x="226" y="1119"/>
                    <a:pt x="381" y="1119"/>
                  </a:cubicBezTo>
                  <a:lnTo>
                    <a:pt x="7501" y="1119"/>
                  </a:lnTo>
                  <a:cubicBezTo>
                    <a:pt x="7656" y="1119"/>
                    <a:pt x="7739" y="869"/>
                    <a:pt x="7703" y="560"/>
                  </a:cubicBezTo>
                  <a:cubicBezTo>
                    <a:pt x="7668" y="250"/>
                    <a:pt x="7513" y="0"/>
                    <a:pt x="7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091;p57">
              <a:extLst>
                <a:ext uri="{FF2B5EF4-FFF2-40B4-BE49-F238E27FC236}">
                  <a16:creationId xmlns:a16="http://schemas.microsoft.com/office/drawing/2014/main" id="{1C6CBA7E-6CE5-4284-862C-0EA781C92FA0}"/>
                </a:ext>
              </a:extLst>
            </p:cNvPr>
            <p:cNvSpPr/>
            <p:nvPr/>
          </p:nvSpPr>
          <p:spPr>
            <a:xfrm>
              <a:off x="8508584" y="3797411"/>
              <a:ext cx="150001" cy="21260"/>
            </a:xfrm>
            <a:custGeom>
              <a:avLst/>
              <a:gdLst/>
              <a:ahLst/>
              <a:cxnLst/>
              <a:rect l="l" t="t" r="r" b="b"/>
              <a:pathLst>
                <a:path w="7740" h="1097" extrusionOk="0">
                  <a:moveTo>
                    <a:pt x="238" y="1"/>
                  </a:moveTo>
                  <a:cubicBezTo>
                    <a:pt x="96" y="1"/>
                    <a:pt x="0" y="251"/>
                    <a:pt x="36" y="549"/>
                  </a:cubicBezTo>
                  <a:cubicBezTo>
                    <a:pt x="72" y="846"/>
                    <a:pt x="226" y="1096"/>
                    <a:pt x="381" y="1096"/>
                  </a:cubicBezTo>
                  <a:lnTo>
                    <a:pt x="7501" y="1096"/>
                  </a:lnTo>
                  <a:cubicBezTo>
                    <a:pt x="7656" y="1096"/>
                    <a:pt x="7739" y="846"/>
                    <a:pt x="7704" y="549"/>
                  </a:cubicBezTo>
                  <a:cubicBezTo>
                    <a:pt x="7668" y="251"/>
                    <a:pt x="7513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1819;p56">
            <a:extLst>
              <a:ext uri="{FF2B5EF4-FFF2-40B4-BE49-F238E27FC236}">
                <a16:creationId xmlns:a16="http://schemas.microsoft.com/office/drawing/2014/main" id="{B3F9C003-36EF-4DC2-8614-337B7CAE8A0F}"/>
              </a:ext>
            </a:extLst>
          </p:cNvPr>
          <p:cNvSpPr/>
          <p:nvPr/>
        </p:nvSpPr>
        <p:spPr>
          <a:xfrm flipH="1">
            <a:off x="859485" y="4625202"/>
            <a:ext cx="2029819" cy="518298"/>
          </a:xfrm>
          <a:custGeom>
            <a:avLst/>
            <a:gdLst/>
            <a:ahLst/>
            <a:cxnLst/>
            <a:rect l="l" t="t" r="r" b="b"/>
            <a:pathLst>
              <a:path w="64866" h="16563" extrusionOk="0">
                <a:moveTo>
                  <a:pt x="33016" y="1"/>
                </a:moveTo>
                <a:cubicBezTo>
                  <a:pt x="28790" y="1"/>
                  <a:pt x="25182" y="3144"/>
                  <a:pt x="23729" y="7573"/>
                </a:cubicBezTo>
                <a:cubicBezTo>
                  <a:pt x="21955" y="5835"/>
                  <a:pt x="19527" y="4763"/>
                  <a:pt x="16848" y="4763"/>
                </a:cubicBezTo>
                <a:cubicBezTo>
                  <a:pt x="11990" y="4763"/>
                  <a:pt x="7954" y="8287"/>
                  <a:pt x="7144" y="12919"/>
                </a:cubicBezTo>
                <a:cubicBezTo>
                  <a:pt x="6477" y="12597"/>
                  <a:pt x="5739" y="12395"/>
                  <a:pt x="4953" y="12395"/>
                </a:cubicBezTo>
                <a:cubicBezTo>
                  <a:pt x="2477" y="12395"/>
                  <a:pt x="417" y="14193"/>
                  <a:pt x="0" y="16562"/>
                </a:cubicBezTo>
                <a:lnTo>
                  <a:pt x="64866" y="16562"/>
                </a:lnTo>
                <a:cubicBezTo>
                  <a:pt x="64866" y="16550"/>
                  <a:pt x="64866" y="16550"/>
                  <a:pt x="64866" y="16538"/>
                </a:cubicBezTo>
                <a:cubicBezTo>
                  <a:pt x="64866" y="12669"/>
                  <a:pt x="61722" y="9526"/>
                  <a:pt x="57841" y="9526"/>
                </a:cubicBezTo>
                <a:cubicBezTo>
                  <a:pt x="56865" y="9526"/>
                  <a:pt x="55924" y="9728"/>
                  <a:pt x="55079" y="10097"/>
                </a:cubicBezTo>
                <a:cubicBezTo>
                  <a:pt x="53959" y="6061"/>
                  <a:pt x="50280" y="3108"/>
                  <a:pt x="45887" y="3108"/>
                </a:cubicBezTo>
                <a:cubicBezTo>
                  <a:pt x="44041" y="3108"/>
                  <a:pt x="42315" y="3644"/>
                  <a:pt x="40851" y="4549"/>
                </a:cubicBezTo>
                <a:cubicBezTo>
                  <a:pt x="39029" y="1787"/>
                  <a:pt x="36195" y="1"/>
                  <a:pt x="330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1820;p56">
            <a:extLst>
              <a:ext uri="{FF2B5EF4-FFF2-40B4-BE49-F238E27FC236}">
                <a16:creationId xmlns:a16="http://schemas.microsoft.com/office/drawing/2014/main" id="{0D96F533-46FE-41A7-B9CC-5E6BE86D7E92}"/>
              </a:ext>
            </a:extLst>
          </p:cNvPr>
          <p:cNvSpPr/>
          <p:nvPr/>
        </p:nvSpPr>
        <p:spPr>
          <a:xfrm flipH="1">
            <a:off x="629203" y="4799596"/>
            <a:ext cx="1347267" cy="343904"/>
          </a:xfrm>
          <a:custGeom>
            <a:avLst/>
            <a:gdLst/>
            <a:ahLst/>
            <a:cxnLst/>
            <a:rect l="l" t="t" r="r" b="b"/>
            <a:pathLst>
              <a:path w="43054" h="10990" extrusionOk="0">
                <a:moveTo>
                  <a:pt x="21908" y="0"/>
                </a:moveTo>
                <a:cubicBezTo>
                  <a:pt x="19110" y="0"/>
                  <a:pt x="16717" y="2084"/>
                  <a:pt x="15753" y="5025"/>
                </a:cubicBezTo>
                <a:cubicBezTo>
                  <a:pt x="14574" y="3882"/>
                  <a:pt x="12955" y="3168"/>
                  <a:pt x="11181" y="3168"/>
                </a:cubicBezTo>
                <a:cubicBezTo>
                  <a:pt x="7954" y="3168"/>
                  <a:pt x="5275" y="5501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32" y="8228"/>
                  <a:pt x="275" y="9418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6"/>
                  <a:pt x="40970" y="6323"/>
                  <a:pt x="38398" y="6323"/>
                </a:cubicBezTo>
                <a:cubicBezTo>
                  <a:pt x="37744" y="6323"/>
                  <a:pt x="37124" y="6454"/>
                  <a:pt x="36553" y="6704"/>
                </a:cubicBezTo>
                <a:cubicBezTo>
                  <a:pt x="35815" y="4025"/>
                  <a:pt x="33374" y="2060"/>
                  <a:pt x="30457" y="2060"/>
                </a:cubicBezTo>
                <a:cubicBezTo>
                  <a:pt x="29231" y="2060"/>
                  <a:pt x="28088" y="2417"/>
                  <a:pt x="27111" y="3025"/>
                </a:cubicBezTo>
                <a:cubicBezTo>
                  <a:pt x="25897" y="1191"/>
                  <a:pt x="24028" y="0"/>
                  <a:pt x="21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1821;p56">
            <a:extLst>
              <a:ext uri="{FF2B5EF4-FFF2-40B4-BE49-F238E27FC236}">
                <a16:creationId xmlns:a16="http://schemas.microsoft.com/office/drawing/2014/main" id="{7E6320B8-5DC7-4E4D-AEF0-8AB389F70978}"/>
              </a:ext>
            </a:extLst>
          </p:cNvPr>
          <p:cNvSpPr/>
          <p:nvPr/>
        </p:nvSpPr>
        <p:spPr>
          <a:xfrm flipH="1">
            <a:off x="-6003" y="4799564"/>
            <a:ext cx="1347267" cy="343936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מלבן 512">
            <a:extLst>
              <a:ext uri="{FF2B5EF4-FFF2-40B4-BE49-F238E27FC236}">
                <a16:creationId xmlns:a16="http://schemas.microsoft.com/office/drawing/2014/main" id="{74E9DAC7-FF31-4B09-805F-F11CB2E49B1C}"/>
              </a:ext>
            </a:extLst>
          </p:cNvPr>
          <p:cNvSpPr/>
          <p:nvPr/>
        </p:nvSpPr>
        <p:spPr>
          <a:xfrm>
            <a:off x="193265" y="787819"/>
            <a:ext cx="8616779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 popular CNN-based ImageNet used for a variety of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DenseNets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exploit the potential of the network through feature reuse (feed-forward  connection). Has L(L+1)/2 direct connections.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Adventages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vanishing-gradient problem, encourage feature propagation and feature reuse and reduces the number of parameters.</a:t>
            </a: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A1775C8-783A-4392-ADD2-ED4848DC8234}"/>
              </a:ext>
            </a:extLst>
          </p:cNvPr>
          <p:cNvSpPr/>
          <p:nvPr/>
        </p:nvSpPr>
        <p:spPr>
          <a:xfrm>
            <a:off x="2376689" y="153551"/>
            <a:ext cx="48667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Dense net 161</a:t>
            </a:r>
            <a:endParaRPr kumimoji="0" lang="he-IL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C6B458E-98E1-4BEB-9FBC-3A5F8271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" y="2916442"/>
            <a:ext cx="6854024" cy="932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E2A75C-CFC9-414E-B0C0-6119ADA7C431}"/>
              </a:ext>
            </a:extLst>
          </p:cNvPr>
          <p:cNvSpPr txBox="1"/>
          <p:nvPr/>
        </p:nvSpPr>
        <p:spPr>
          <a:xfrm>
            <a:off x="193265" y="3955571"/>
            <a:ext cx="287042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results: </a:t>
            </a:r>
            <a:endParaRPr lang="he-IL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9E535B8-8357-4D0C-BCF8-D28897A5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67" y="154504"/>
            <a:ext cx="2761742" cy="2805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19F5A18-BFC9-43C6-AF47-2B79918A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371" y="169982"/>
            <a:ext cx="4061723" cy="2774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D831C9E-7ADA-46C3-ABCE-C806268F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110" y="3213829"/>
            <a:ext cx="3669056" cy="177516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C44333F7-185B-4250-B17F-E5080463C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1"/>
          <a:stretch/>
        </p:blipFill>
        <p:spPr>
          <a:xfrm>
            <a:off x="253960" y="3193138"/>
            <a:ext cx="3669056" cy="1816551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2B07194-1790-425B-ACE0-0F56429DB792}"/>
              </a:ext>
            </a:extLst>
          </p:cNvPr>
          <p:cNvSpPr txBox="1"/>
          <p:nvPr/>
        </p:nvSpPr>
        <p:spPr>
          <a:xfrm>
            <a:off x="-299662" y="833869"/>
            <a:ext cx="27617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Dense 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161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Results</a:t>
            </a:r>
            <a:endParaRPr kumimoji="0" lang="he-IL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07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2622590" y="192451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000" b="1" dirty="0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91372" y="147596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1" name="Google Shape;501;p35"/>
          <p:cNvCxnSpPr>
            <a:cxnSpLocks/>
          </p:cNvCxnSpPr>
          <p:nvPr/>
        </p:nvCxnSpPr>
        <p:spPr>
          <a:xfrm>
            <a:off x="5473115" y="1408421"/>
            <a:ext cx="0" cy="35065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מלבן 29">
            <a:extLst>
              <a:ext uri="{FF2B5EF4-FFF2-40B4-BE49-F238E27FC236}">
                <a16:creationId xmlns:a16="http://schemas.microsoft.com/office/drawing/2014/main" id="{7A6F66C4-74F8-463C-B652-FCB9C1532B10}"/>
              </a:ext>
            </a:extLst>
          </p:cNvPr>
          <p:cNvSpPr/>
          <p:nvPr/>
        </p:nvSpPr>
        <p:spPr>
          <a:xfrm>
            <a:off x="3293457" y="126959"/>
            <a:ext cx="2557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083603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MobileNet</a:t>
            </a:r>
            <a:r>
              <a:rPr lang="en-US" sz="3200" b="1" dirty="0">
                <a:solidFill>
                  <a:srgbClr val="083603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 V2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9868A2AB-479A-46F7-B0F6-3FB75765A87F}"/>
              </a:ext>
            </a:extLst>
          </p:cNvPr>
          <p:cNvSpPr txBox="1"/>
          <p:nvPr/>
        </p:nvSpPr>
        <p:spPr>
          <a:xfrm>
            <a:off x="246453" y="1570743"/>
            <a:ext cx="5289837" cy="3048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CNN architecture that seeks to perform well on </a:t>
            </a:r>
            <a:r>
              <a:rPr lang="en-US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mobile devices.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based on an </a:t>
            </a:r>
            <a:r>
              <a:rPr lang="en-US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inverted residual structure 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(residual connections are between the bottleneck layers).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intermediate expansion layer uses </a:t>
            </a:r>
            <a:r>
              <a:rPr lang="en-US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lightweight 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depthwise</a:t>
            </a:r>
            <a:r>
              <a:rPr lang="en-US" b="1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convolutions (non-linearity).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nitial fully convolution layer with 32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filters,and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19 residual bottleneck layers.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Google Shape;473;p35">
            <a:extLst>
              <a:ext uri="{FF2B5EF4-FFF2-40B4-BE49-F238E27FC236}">
                <a16:creationId xmlns:a16="http://schemas.microsoft.com/office/drawing/2014/main" id="{8393ACBE-8E51-4858-93B3-016F35D8839B}"/>
              </a:ext>
            </a:extLst>
          </p:cNvPr>
          <p:cNvSpPr txBox="1">
            <a:spLocks/>
          </p:cNvSpPr>
          <p:nvPr/>
        </p:nvSpPr>
        <p:spPr>
          <a:xfrm>
            <a:off x="7062375" y="192451"/>
            <a:ext cx="9831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he-IL" sz="4000" b="1" dirty="0"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grpSp>
        <p:nvGrpSpPr>
          <p:cNvPr id="39" name="Google Shape;484;p35">
            <a:extLst>
              <a:ext uri="{FF2B5EF4-FFF2-40B4-BE49-F238E27FC236}">
                <a16:creationId xmlns:a16="http://schemas.microsoft.com/office/drawing/2014/main" id="{864A9523-E59F-481F-8C6D-4743622C6BB8}"/>
              </a:ext>
            </a:extLst>
          </p:cNvPr>
          <p:cNvGrpSpPr/>
          <p:nvPr/>
        </p:nvGrpSpPr>
        <p:grpSpPr>
          <a:xfrm flipH="1">
            <a:off x="7331157" y="1475967"/>
            <a:ext cx="446222" cy="77476"/>
            <a:chOff x="6146875" y="1767300"/>
            <a:chExt cx="331025" cy="57475"/>
          </a:xfrm>
        </p:grpSpPr>
        <p:sp>
          <p:nvSpPr>
            <p:cNvPr id="40" name="Google Shape;485;p35">
              <a:extLst>
                <a:ext uri="{FF2B5EF4-FFF2-40B4-BE49-F238E27FC236}">
                  <a16:creationId xmlns:a16="http://schemas.microsoft.com/office/drawing/2014/main" id="{C5D97B90-C1B9-4751-A1A4-6BBA08DC5F77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486;p35">
              <a:extLst>
                <a:ext uri="{FF2B5EF4-FFF2-40B4-BE49-F238E27FC236}">
                  <a16:creationId xmlns:a16="http://schemas.microsoft.com/office/drawing/2014/main" id="{5147746A-5C82-4004-AA32-B6EA260D1FE8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oogle Shape;487;p35">
              <a:extLst>
                <a:ext uri="{FF2B5EF4-FFF2-40B4-BE49-F238E27FC236}">
                  <a16:creationId xmlns:a16="http://schemas.microsoft.com/office/drawing/2014/main" id="{0C184765-D948-4507-820E-38AFEB9E17A4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53FC0C04-2DA4-48BB-B897-140983643842}"/>
              </a:ext>
            </a:extLst>
          </p:cNvPr>
          <p:cNvSpPr txBox="1"/>
          <p:nvPr/>
        </p:nvSpPr>
        <p:spPr>
          <a:xfrm>
            <a:off x="5473115" y="1475967"/>
            <a:ext cx="3716083" cy="390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Splitting the data with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train_test_split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30-70%, with shuffle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Augmentations (</a:t>
            </a: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- </a:t>
            </a: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random_flip_left_right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random_flip_up_down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resize to 160x160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BATCH_SIZE = 32, LR = 0.0001, loss=</a:t>
            </a: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BinaryCrossentropy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sigmoid activation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5-10 epochs (time and memory limit)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weights, defined with </a:t>
            </a:r>
            <a:r>
              <a:rPr lang="en-US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en-US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451DCC65-7705-486C-AE88-54BFBEC8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69" y="196742"/>
            <a:ext cx="2105025" cy="333375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86B24C5F-E517-46DB-96B5-29D57B6A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77" y="97151"/>
            <a:ext cx="26098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119882" y="150234"/>
            <a:ext cx="1967719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933220" y="1429276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1" name="Google Shape;501;p35"/>
          <p:cNvCxnSpPr>
            <a:cxnSpLocks/>
          </p:cNvCxnSpPr>
          <p:nvPr/>
        </p:nvCxnSpPr>
        <p:spPr>
          <a:xfrm>
            <a:off x="5041128" y="1054681"/>
            <a:ext cx="0" cy="40013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מלבן 29">
            <a:extLst>
              <a:ext uri="{FF2B5EF4-FFF2-40B4-BE49-F238E27FC236}">
                <a16:creationId xmlns:a16="http://schemas.microsoft.com/office/drawing/2014/main" id="{7A6F66C4-74F8-463C-B652-FCB9C1532B10}"/>
              </a:ext>
            </a:extLst>
          </p:cNvPr>
          <p:cNvSpPr/>
          <p:nvPr/>
        </p:nvSpPr>
        <p:spPr>
          <a:xfrm>
            <a:off x="2184968" y="141143"/>
            <a:ext cx="4774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083603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MobileNet</a:t>
            </a:r>
            <a:r>
              <a:rPr lang="en-US" sz="3200" b="1" dirty="0">
                <a:solidFill>
                  <a:srgbClr val="083603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 V2 - Fine tuning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Google Shape;473;p35">
            <a:extLst>
              <a:ext uri="{FF2B5EF4-FFF2-40B4-BE49-F238E27FC236}">
                <a16:creationId xmlns:a16="http://schemas.microsoft.com/office/drawing/2014/main" id="{8393ACBE-8E51-4858-93B3-016F35D8839B}"/>
              </a:ext>
            </a:extLst>
          </p:cNvPr>
          <p:cNvSpPr txBox="1">
            <a:spLocks/>
          </p:cNvSpPr>
          <p:nvPr/>
        </p:nvSpPr>
        <p:spPr>
          <a:xfrm>
            <a:off x="4529748" y="831303"/>
            <a:ext cx="2638066" cy="62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endParaRPr lang="he-I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oogle Shape;484;p35">
            <a:extLst>
              <a:ext uri="{FF2B5EF4-FFF2-40B4-BE49-F238E27FC236}">
                <a16:creationId xmlns:a16="http://schemas.microsoft.com/office/drawing/2014/main" id="{864A9523-E59F-481F-8C6D-4743622C6BB8}"/>
              </a:ext>
            </a:extLst>
          </p:cNvPr>
          <p:cNvGrpSpPr/>
          <p:nvPr/>
        </p:nvGrpSpPr>
        <p:grpSpPr>
          <a:xfrm flipH="1">
            <a:off x="5636625" y="1463034"/>
            <a:ext cx="446222" cy="67476"/>
            <a:chOff x="6146875" y="1767300"/>
            <a:chExt cx="331025" cy="57475"/>
          </a:xfrm>
        </p:grpSpPr>
        <p:sp>
          <p:nvSpPr>
            <p:cNvPr id="40" name="Google Shape;485;p35">
              <a:extLst>
                <a:ext uri="{FF2B5EF4-FFF2-40B4-BE49-F238E27FC236}">
                  <a16:creationId xmlns:a16="http://schemas.microsoft.com/office/drawing/2014/main" id="{C5D97B90-C1B9-4751-A1A4-6BBA08DC5F77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486;p35">
              <a:extLst>
                <a:ext uri="{FF2B5EF4-FFF2-40B4-BE49-F238E27FC236}">
                  <a16:creationId xmlns:a16="http://schemas.microsoft.com/office/drawing/2014/main" id="{5147746A-5C82-4004-AA32-B6EA260D1FE8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oogle Shape;487;p35">
              <a:extLst>
                <a:ext uri="{FF2B5EF4-FFF2-40B4-BE49-F238E27FC236}">
                  <a16:creationId xmlns:a16="http://schemas.microsoft.com/office/drawing/2014/main" id="{0C184765-D948-4507-820E-38AFEB9E17A4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D6852A-37B8-4722-B9FB-3CC2C46B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18" y="1898606"/>
            <a:ext cx="3397782" cy="3163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F5FF60D-3199-49FD-BFEB-845F71D2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176" y="1836689"/>
            <a:ext cx="3341530" cy="3225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964D734-AACA-4344-8BA7-957A6FE869D3}"/>
              </a:ext>
            </a:extLst>
          </p:cNvPr>
          <p:cNvSpPr txBox="1"/>
          <p:nvPr/>
        </p:nvSpPr>
        <p:spPr>
          <a:xfrm>
            <a:off x="1675969" y="757166"/>
            <a:ext cx="304442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results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fine tuning: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loss: 0.1816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accuracy: 0.8752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0.2231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val_accuracy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0.8208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06F94D1-4D11-453C-A187-357BBB0B66EE}"/>
              </a:ext>
            </a:extLst>
          </p:cNvPr>
          <p:cNvSpPr txBox="1"/>
          <p:nvPr/>
        </p:nvSpPr>
        <p:spPr>
          <a:xfrm>
            <a:off x="6367893" y="730941"/>
            <a:ext cx="24173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results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fine tuning: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loss: 0.0424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accuracy: 0.9851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0.2242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val_accuracy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0.8446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466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89D35479-AB00-4476-A0AB-E04253F4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2" y="842434"/>
            <a:ext cx="6868336" cy="4072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CDDA7AE-8293-41D1-9E06-6E355B7CD34B}"/>
              </a:ext>
            </a:extLst>
          </p:cNvPr>
          <p:cNvSpPr txBox="1"/>
          <p:nvPr/>
        </p:nvSpPr>
        <p:spPr>
          <a:xfrm>
            <a:off x="2278049" y="132492"/>
            <a:ext cx="4587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24127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0625A8F9-E5CE-4B51-822C-151B86B9E38A}"/>
              </a:ext>
            </a:extLst>
          </p:cNvPr>
          <p:cNvSpPr/>
          <p:nvPr/>
        </p:nvSpPr>
        <p:spPr>
          <a:xfrm>
            <a:off x="2886321" y="836519"/>
            <a:ext cx="4245999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Long runtime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Working with GPU and Big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Installations and dependencies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Limited resources and limited ability to compare between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Parallelized &amp; distanced work 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96391F95-F100-4807-B8A6-7058074638CC}"/>
              </a:ext>
            </a:extLst>
          </p:cNvPr>
          <p:cNvSpPr/>
          <p:nvPr/>
        </p:nvSpPr>
        <p:spPr>
          <a:xfrm rot="10800000" flipV="1">
            <a:off x="-2545981" y="128633"/>
            <a:ext cx="86366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</p:txBody>
      </p:sp>
      <p:sp>
        <p:nvSpPr>
          <p:cNvPr id="13" name="Google Shape;1551;p51">
            <a:extLst>
              <a:ext uri="{FF2B5EF4-FFF2-40B4-BE49-F238E27FC236}">
                <a16:creationId xmlns:a16="http://schemas.microsoft.com/office/drawing/2014/main" id="{AA8C73A2-00B6-4324-B249-2F8A57104D75}"/>
              </a:ext>
            </a:extLst>
          </p:cNvPr>
          <p:cNvSpPr/>
          <p:nvPr/>
        </p:nvSpPr>
        <p:spPr>
          <a:xfrm>
            <a:off x="6838822" y="3260035"/>
            <a:ext cx="1772441" cy="1883465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51;p51">
            <a:extLst>
              <a:ext uri="{FF2B5EF4-FFF2-40B4-BE49-F238E27FC236}">
                <a16:creationId xmlns:a16="http://schemas.microsoft.com/office/drawing/2014/main" id="{ABF6338D-9C80-4BFD-A665-B74621749281}"/>
              </a:ext>
            </a:extLst>
          </p:cNvPr>
          <p:cNvSpPr/>
          <p:nvPr/>
        </p:nvSpPr>
        <p:spPr>
          <a:xfrm>
            <a:off x="8299680" y="4508390"/>
            <a:ext cx="623166" cy="635110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551;p51">
            <a:extLst>
              <a:ext uri="{FF2B5EF4-FFF2-40B4-BE49-F238E27FC236}">
                <a16:creationId xmlns:a16="http://schemas.microsoft.com/office/drawing/2014/main" id="{66BF7EB2-453D-476B-8A62-EFF6D71B57D3}"/>
              </a:ext>
            </a:extLst>
          </p:cNvPr>
          <p:cNvSpPr/>
          <p:nvPr/>
        </p:nvSpPr>
        <p:spPr>
          <a:xfrm>
            <a:off x="7682986" y="4112801"/>
            <a:ext cx="1071400" cy="1030699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DED731F-D1B5-4FB1-9C4C-0DCB8A5B5EC9}"/>
              </a:ext>
            </a:extLst>
          </p:cNvPr>
          <p:cNvSpPr txBox="1"/>
          <p:nvPr/>
        </p:nvSpPr>
        <p:spPr>
          <a:xfrm>
            <a:off x="407323" y="1011309"/>
            <a:ext cx="8803178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Notebooks we used: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  <a:hlinkClick r:id="rId3"/>
              </a:rPr>
              <a:t>https://www.kaggle.com/bineeshsps/plant-pathology-mobilenet-fine-tunning</a:t>
            </a:r>
            <a:endParaRPr lang="en-US"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  <a:hlinkClick r:id="rId4"/>
              </a:rPr>
              <a:t>https://www.kaggle.com/apthagowda/plant-pathology-2020-pytorch-gpu</a:t>
            </a:r>
            <a:endParaRPr lang="en-US"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  <a:hlinkClick r:id="rId5"/>
              </a:rPr>
              <a:t>https://www.kaggle.com/ibraheemmoosa/plant-pathology-2020-fgvc7-fastai-r18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 (heatmap , didn’t use it finally)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Notebooks we used during the course</a:t>
            </a: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 </a:t>
            </a:r>
            <a:endParaRPr lang="he-IL" sz="18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669ED49-EED6-4472-8921-7703F285E189}"/>
              </a:ext>
            </a:extLst>
          </p:cNvPr>
          <p:cNvSpPr txBox="1"/>
          <p:nvPr/>
        </p:nvSpPr>
        <p:spPr>
          <a:xfrm>
            <a:off x="2286000" y="41629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Credits</a:t>
            </a:r>
            <a:endParaRPr lang="he-IL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57"/>
          <p:cNvSpPr txBox="1">
            <a:spLocks noGrp="1"/>
          </p:cNvSpPr>
          <p:nvPr>
            <p:ph type="title"/>
          </p:nvPr>
        </p:nvSpPr>
        <p:spPr>
          <a:xfrm>
            <a:off x="3892898" y="857185"/>
            <a:ext cx="4667412" cy="1293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7" name="Google Shape;1729;p56">
            <a:extLst>
              <a:ext uri="{FF2B5EF4-FFF2-40B4-BE49-F238E27FC236}">
                <a16:creationId xmlns:a16="http://schemas.microsoft.com/office/drawing/2014/main" id="{B2469ACD-C601-4956-BDE6-2D86CE7E5AAA}"/>
              </a:ext>
            </a:extLst>
          </p:cNvPr>
          <p:cNvSpPr/>
          <p:nvPr/>
        </p:nvSpPr>
        <p:spPr>
          <a:xfrm flipH="1">
            <a:off x="0" y="1540978"/>
            <a:ext cx="5624138" cy="2673662"/>
          </a:xfrm>
          <a:custGeom>
            <a:avLst/>
            <a:gdLst/>
            <a:ahLst/>
            <a:cxnLst/>
            <a:rect l="l" t="t" r="r" b="b"/>
            <a:pathLst>
              <a:path w="179728" h="85441" extrusionOk="0">
                <a:moveTo>
                  <a:pt x="102203" y="0"/>
                </a:moveTo>
                <a:cubicBezTo>
                  <a:pt x="94916" y="0"/>
                  <a:pt x="87692" y="2005"/>
                  <a:pt x="81381" y="5929"/>
                </a:cubicBezTo>
                <a:cubicBezTo>
                  <a:pt x="76762" y="8799"/>
                  <a:pt x="72737" y="12585"/>
                  <a:pt x="69523" y="16966"/>
                </a:cubicBezTo>
                <a:cubicBezTo>
                  <a:pt x="68072" y="18944"/>
                  <a:pt x="63057" y="30729"/>
                  <a:pt x="61381" y="30729"/>
                </a:cubicBezTo>
                <a:cubicBezTo>
                  <a:pt x="61351" y="30729"/>
                  <a:pt x="61323" y="30725"/>
                  <a:pt x="61296" y="30718"/>
                </a:cubicBezTo>
                <a:cubicBezTo>
                  <a:pt x="58861" y="30055"/>
                  <a:pt x="56373" y="29676"/>
                  <a:pt x="53904" y="29676"/>
                </a:cubicBezTo>
                <a:cubicBezTo>
                  <a:pt x="50563" y="29676"/>
                  <a:pt x="47257" y="30369"/>
                  <a:pt x="44162" y="31992"/>
                </a:cubicBezTo>
                <a:cubicBezTo>
                  <a:pt x="40126" y="34111"/>
                  <a:pt x="37293" y="37100"/>
                  <a:pt x="35340" y="40731"/>
                </a:cubicBezTo>
                <a:cubicBezTo>
                  <a:pt x="33304" y="44493"/>
                  <a:pt x="29470" y="46994"/>
                  <a:pt x="25196" y="47279"/>
                </a:cubicBezTo>
                <a:cubicBezTo>
                  <a:pt x="24696" y="47315"/>
                  <a:pt x="24219" y="47375"/>
                  <a:pt x="23779" y="47458"/>
                </a:cubicBezTo>
                <a:cubicBezTo>
                  <a:pt x="21088" y="47970"/>
                  <a:pt x="18552" y="49303"/>
                  <a:pt x="16326" y="50863"/>
                </a:cubicBezTo>
                <a:cubicBezTo>
                  <a:pt x="10920" y="54649"/>
                  <a:pt x="5431" y="60483"/>
                  <a:pt x="3776" y="66877"/>
                </a:cubicBezTo>
                <a:cubicBezTo>
                  <a:pt x="1" y="81378"/>
                  <a:pt x="872" y="85441"/>
                  <a:pt x="3800" y="85441"/>
                </a:cubicBezTo>
                <a:cubicBezTo>
                  <a:pt x="7532" y="85441"/>
                  <a:pt x="14605" y="78839"/>
                  <a:pt x="19652" y="78839"/>
                </a:cubicBezTo>
                <a:cubicBezTo>
                  <a:pt x="20122" y="78839"/>
                  <a:pt x="20574" y="78896"/>
                  <a:pt x="21005" y="79021"/>
                </a:cubicBezTo>
                <a:cubicBezTo>
                  <a:pt x="22518" y="79460"/>
                  <a:pt x="24042" y="79669"/>
                  <a:pt x="25541" y="79669"/>
                </a:cubicBezTo>
                <a:cubicBezTo>
                  <a:pt x="32264" y="79669"/>
                  <a:pt x="38473" y="75465"/>
                  <a:pt x="40829" y="68913"/>
                </a:cubicBezTo>
                <a:cubicBezTo>
                  <a:pt x="42984" y="70592"/>
                  <a:pt x="45484" y="71913"/>
                  <a:pt x="48270" y="72723"/>
                </a:cubicBezTo>
                <a:cubicBezTo>
                  <a:pt x="50323" y="73318"/>
                  <a:pt x="52392" y="73601"/>
                  <a:pt x="54427" y="73601"/>
                </a:cubicBezTo>
                <a:cubicBezTo>
                  <a:pt x="60698" y="73601"/>
                  <a:pt x="66641" y="70908"/>
                  <a:pt x="70785" y="66341"/>
                </a:cubicBezTo>
                <a:cubicBezTo>
                  <a:pt x="75785" y="72413"/>
                  <a:pt x="82608" y="77093"/>
                  <a:pt x="90740" y="79450"/>
                </a:cubicBezTo>
                <a:cubicBezTo>
                  <a:pt x="94507" y="80543"/>
                  <a:pt x="98305" y="81063"/>
                  <a:pt x="102041" y="81063"/>
                </a:cubicBezTo>
                <a:cubicBezTo>
                  <a:pt x="117641" y="81063"/>
                  <a:pt x="132151" y="71983"/>
                  <a:pt x="138817" y="57554"/>
                </a:cubicBezTo>
                <a:cubicBezTo>
                  <a:pt x="139932" y="57726"/>
                  <a:pt x="141046" y="57809"/>
                  <a:pt x="142150" y="57809"/>
                </a:cubicBezTo>
                <a:cubicBezTo>
                  <a:pt x="146184" y="57809"/>
                  <a:pt x="150087" y="56695"/>
                  <a:pt x="153462" y="54685"/>
                </a:cubicBezTo>
                <a:cubicBezTo>
                  <a:pt x="156438" y="62210"/>
                  <a:pt x="162749" y="68330"/>
                  <a:pt x="171131" y="70770"/>
                </a:cubicBezTo>
                <a:cubicBezTo>
                  <a:pt x="173661" y="71495"/>
                  <a:pt x="176211" y="71849"/>
                  <a:pt x="178721" y="71849"/>
                </a:cubicBezTo>
                <a:cubicBezTo>
                  <a:pt x="179057" y="71849"/>
                  <a:pt x="179392" y="71843"/>
                  <a:pt x="179727" y="71830"/>
                </a:cubicBezTo>
                <a:lnTo>
                  <a:pt x="179727" y="17550"/>
                </a:lnTo>
                <a:cubicBezTo>
                  <a:pt x="179375" y="17536"/>
                  <a:pt x="179024" y="17529"/>
                  <a:pt x="178674" y="17529"/>
                </a:cubicBezTo>
                <a:cubicBezTo>
                  <a:pt x="176036" y="17529"/>
                  <a:pt x="173444" y="17921"/>
                  <a:pt x="170964" y="18657"/>
                </a:cubicBezTo>
                <a:cubicBezTo>
                  <a:pt x="168861" y="19285"/>
                  <a:pt x="166703" y="19590"/>
                  <a:pt x="164553" y="19590"/>
                </a:cubicBezTo>
                <a:cubicBezTo>
                  <a:pt x="160545" y="19590"/>
                  <a:pt x="156562" y="18529"/>
                  <a:pt x="152997" y="16514"/>
                </a:cubicBezTo>
                <a:cubicBezTo>
                  <a:pt x="151533" y="15704"/>
                  <a:pt x="149961" y="15037"/>
                  <a:pt x="148295" y="14549"/>
                </a:cubicBezTo>
                <a:cubicBezTo>
                  <a:pt x="146544" y="14037"/>
                  <a:pt x="144794" y="13763"/>
                  <a:pt x="143068" y="13692"/>
                </a:cubicBezTo>
                <a:cubicBezTo>
                  <a:pt x="136841" y="13430"/>
                  <a:pt x="130864" y="11346"/>
                  <a:pt x="125827" y="7691"/>
                </a:cubicBezTo>
                <a:cubicBezTo>
                  <a:pt x="122148" y="5012"/>
                  <a:pt x="117945" y="2917"/>
                  <a:pt x="113314" y="1583"/>
                </a:cubicBezTo>
                <a:cubicBezTo>
                  <a:pt x="109669" y="524"/>
                  <a:pt x="105928" y="0"/>
                  <a:pt x="102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1730;p56">
            <a:extLst>
              <a:ext uri="{FF2B5EF4-FFF2-40B4-BE49-F238E27FC236}">
                <a16:creationId xmlns:a16="http://schemas.microsoft.com/office/drawing/2014/main" id="{CC01B24E-9DEE-4F99-AF3B-5C825FE58DD9}"/>
              </a:ext>
            </a:extLst>
          </p:cNvPr>
          <p:cNvSpPr/>
          <p:nvPr/>
        </p:nvSpPr>
        <p:spPr>
          <a:xfrm flipH="1">
            <a:off x="1318197" y="2278573"/>
            <a:ext cx="4001873" cy="1805984"/>
          </a:xfrm>
          <a:custGeom>
            <a:avLst/>
            <a:gdLst/>
            <a:ahLst/>
            <a:cxnLst/>
            <a:rect l="l" t="t" r="r" b="b"/>
            <a:pathLst>
              <a:path w="127886" h="57713" extrusionOk="0">
                <a:moveTo>
                  <a:pt x="89899" y="1"/>
                </a:moveTo>
                <a:cubicBezTo>
                  <a:pt x="89297" y="1"/>
                  <a:pt x="88668" y="44"/>
                  <a:pt x="88024" y="146"/>
                </a:cubicBezTo>
                <a:cubicBezTo>
                  <a:pt x="80701" y="1325"/>
                  <a:pt x="74915" y="9278"/>
                  <a:pt x="69998" y="12326"/>
                </a:cubicBezTo>
                <a:cubicBezTo>
                  <a:pt x="68542" y="13225"/>
                  <a:pt x="67312" y="13550"/>
                  <a:pt x="66173" y="13550"/>
                </a:cubicBezTo>
                <a:cubicBezTo>
                  <a:pt x="63466" y="13550"/>
                  <a:pt x="61279" y="11712"/>
                  <a:pt x="57817" y="11385"/>
                </a:cubicBezTo>
                <a:cubicBezTo>
                  <a:pt x="57711" y="11375"/>
                  <a:pt x="57604" y="11371"/>
                  <a:pt x="57497" y="11371"/>
                </a:cubicBezTo>
                <a:cubicBezTo>
                  <a:pt x="52599" y="11371"/>
                  <a:pt x="45820" y="21458"/>
                  <a:pt x="43304" y="21458"/>
                </a:cubicBezTo>
                <a:cubicBezTo>
                  <a:pt x="40732" y="21458"/>
                  <a:pt x="30433" y="33162"/>
                  <a:pt x="27385" y="35972"/>
                </a:cubicBezTo>
                <a:cubicBezTo>
                  <a:pt x="24609" y="38531"/>
                  <a:pt x="19513" y="44585"/>
                  <a:pt x="16503" y="44585"/>
                </a:cubicBezTo>
                <a:cubicBezTo>
                  <a:pt x="16207" y="44585"/>
                  <a:pt x="15932" y="44527"/>
                  <a:pt x="15681" y="44401"/>
                </a:cubicBezTo>
                <a:cubicBezTo>
                  <a:pt x="15553" y="44337"/>
                  <a:pt x="15404" y="44307"/>
                  <a:pt x="15237" y="44307"/>
                </a:cubicBezTo>
                <a:cubicBezTo>
                  <a:pt x="11725" y="44307"/>
                  <a:pt x="1" y="57713"/>
                  <a:pt x="1" y="57713"/>
                </a:cubicBezTo>
                <a:lnTo>
                  <a:pt x="95513" y="48616"/>
                </a:lnTo>
                <a:lnTo>
                  <a:pt x="127886" y="30662"/>
                </a:lnTo>
                <a:lnTo>
                  <a:pt x="110967" y="13029"/>
                </a:lnTo>
                <a:lnTo>
                  <a:pt x="95751" y="1325"/>
                </a:lnTo>
                <a:cubicBezTo>
                  <a:pt x="95751" y="1325"/>
                  <a:pt x="93231" y="1"/>
                  <a:pt x="898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1731;p56">
            <a:extLst>
              <a:ext uri="{FF2B5EF4-FFF2-40B4-BE49-F238E27FC236}">
                <a16:creationId xmlns:a16="http://schemas.microsoft.com/office/drawing/2014/main" id="{7D035DE5-58CB-4EF6-B109-C585020F0CE6}"/>
              </a:ext>
            </a:extLst>
          </p:cNvPr>
          <p:cNvSpPr/>
          <p:nvPr/>
        </p:nvSpPr>
        <p:spPr>
          <a:xfrm flipH="1">
            <a:off x="2021621" y="2320005"/>
            <a:ext cx="2837197" cy="1714265"/>
          </a:xfrm>
          <a:custGeom>
            <a:avLst/>
            <a:gdLst/>
            <a:ahLst/>
            <a:cxnLst/>
            <a:rect l="l" t="t" r="r" b="b"/>
            <a:pathLst>
              <a:path w="90667" h="54782" extrusionOk="0">
                <a:moveTo>
                  <a:pt x="81011" y="1"/>
                </a:moveTo>
                <a:cubicBezTo>
                  <a:pt x="81011" y="1"/>
                  <a:pt x="71236" y="1406"/>
                  <a:pt x="68593" y="7371"/>
                </a:cubicBezTo>
                <a:cubicBezTo>
                  <a:pt x="65961" y="13336"/>
                  <a:pt x="61925" y="14014"/>
                  <a:pt x="57532" y="16407"/>
                </a:cubicBezTo>
                <a:cubicBezTo>
                  <a:pt x="53150" y="18789"/>
                  <a:pt x="48364" y="27135"/>
                  <a:pt x="45113" y="27206"/>
                </a:cubicBezTo>
                <a:cubicBezTo>
                  <a:pt x="41863" y="27290"/>
                  <a:pt x="35410" y="33707"/>
                  <a:pt x="30147" y="38803"/>
                </a:cubicBezTo>
                <a:cubicBezTo>
                  <a:pt x="28724" y="40175"/>
                  <a:pt x="27541" y="40661"/>
                  <a:pt x="26505" y="40661"/>
                </a:cubicBezTo>
                <a:cubicBezTo>
                  <a:pt x="23991" y="40661"/>
                  <a:pt x="22338" y="37800"/>
                  <a:pt x="20193" y="37800"/>
                </a:cubicBezTo>
                <a:cubicBezTo>
                  <a:pt x="19946" y="37800"/>
                  <a:pt x="19693" y="37838"/>
                  <a:pt x="19432" y="37922"/>
                </a:cubicBezTo>
                <a:cubicBezTo>
                  <a:pt x="8430" y="41482"/>
                  <a:pt x="1" y="54781"/>
                  <a:pt x="1" y="54781"/>
                </a:cubicBezTo>
                <a:cubicBezTo>
                  <a:pt x="1" y="54781"/>
                  <a:pt x="32600" y="54424"/>
                  <a:pt x="36291" y="53019"/>
                </a:cubicBezTo>
                <a:cubicBezTo>
                  <a:pt x="39982" y="51614"/>
                  <a:pt x="79415" y="39148"/>
                  <a:pt x="79415" y="39148"/>
                </a:cubicBezTo>
                <a:cubicBezTo>
                  <a:pt x="79415" y="39148"/>
                  <a:pt x="89417" y="33088"/>
                  <a:pt x="89488" y="31778"/>
                </a:cubicBezTo>
                <a:cubicBezTo>
                  <a:pt x="89559" y="30469"/>
                  <a:pt x="90667" y="10014"/>
                  <a:pt x="86714" y="4382"/>
                </a:cubicBezTo>
                <a:cubicBezTo>
                  <a:pt x="85166" y="2180"/>
                  <a:pt x="81011" y="1"/>
                  <a:pt x="810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1732;p56">
            <a:extLst>
              <a:ext uri="{FF2B5EF4-FFF2-40B4-BE49-F238E27FC236}">
                <a16:creationId xmlns:a16="http://schemas.microsoft.com/office/drawing/2014/main" id="{8A37F3F3-51A0-4EFB-9219-F4A08DD94447}"/>
              </a:ext>
            </a:extLst>
          </p:cNvPr>
          <p:cNvSpPr/>
          <p:nvPr/>
        </p:nvSpPr>
        <p:spPr>
          <a:xfrm flipH="1">
            <a:off x="31" y="1814036"/>
            <a:ext cx="3324515" cy="2192665"/>
          </a:xfrm>
          <a:custGeom>
            <a:avLst/>
            <a:gdLst/>
            <a:ahLst/>
            <a:cxnLst/>
            <a:rect l="l" t="t" r="r" b="b"/>
            <a:pathLst>
              <a:path w="106240" h="70070" extrusionOk="0">
                <a:moveTo>
                  <a:pt x="71785" y="1"/>
                </a:moveTo>
                <a:cubicBezTo>
                  <a:pt x="66349" y="1"/>
                  <a:pt x="54946" y="14020"/>
                  <a:pt x="52864" y="17348"/>
                </a:cubicBezTo>
                <a:cubicBezTo>
                  <a:pt x="51160" y="20088"/>
                  <a:pt x="49696" y="22326"/>
                  <a:pt x="47755" y="22326"/>
                </a:cubicBezTo>
                <a:cubicBezTo>
                  <a:pt x="47039" y="22326"/>
                  <a:pt x="46258" y="22021"/>
                  <a:pt x="45375" y="21325"/>
                </a:cubicBezTo>
                <a:cubicBezTo>
                  <a:pt x="44572" y="20694"/>
                  <a:pt x="43679" y="20286"/>
                  <a:pt x="42635" y="20286"/>
                </a:cubicBezTo>
                <a:cubicBezTo>
                  <a:pt x="39424" y="20286"/>
                  <a:pt x="34780" y="24149"/>
                  <a:pt x="26909" y="37268"/>
                </a:cubicBezTo>
                <a:cubicBezTo>
                  <a:pt x="24563" y="41173"/>
                  <a:pt x="9716" y="50757"/>
                  <a:pt x="5739" y="51662"/>
                </a:cubicBezTo>
                <a:cubicBezTo>
                  <a:pt x="1751" y="52579"/>
                  <a:pt x="1" y="70069"/>
                  <a:pt x="1" y="70069"/>
                </a:cubicBezTo>
                <a:lnTo>
                  <a:pt x="92905" y="67688"/>
                </a:lnTo>
                <a:lnTo>
                  <a:pt x="106240" y="58949"/>
                </a:lnTo>
                <a:lnTo>
                  <a:pt x="106240" y="37196"/>
                </a:lnTo>
                <a:cubicBezTo>
                  <a:pt x="104430" y="33088"/>
                  <a:pt x="101204" y="26278"/>
                  <a:pt x="98525" y="23433"/>
                </a:cubicBezTo>
                <a:cubicBezTo>
                  <a:pt x="96976" y="21796"/>
                  <a:pt x="96064" y="21396"/>
                  <a:pt x="95268" y="21396"/>
                </a:cubicBezTo>
                <a:cubicBezTo>
                  <a:pt x="94508" y="21396"/>
                  <a:pt x="93853" y="21761"/>
                  <a:pt x="92848" y="21761"/>
                </a:cubicBezTo>
                <a:cubicBezTo>
                  <a:pt x="92195" y="21761"/>
                  <a:pt x="91394" y="21607"/>
                  <a:pt x="90321" y="21099"/>
                </a:cubicBezTo>
                <a:cubicBezTo>
                  <a:pt x="85880" y="18991"/>
                  <a:pt x="77689" y="5180"/>
                  <a:pt x="73534" y="727"/>
                </a:cubicBezTo>
                <a:cubicBezTo>
                  <a:pt x="73067" y="226"/>
                  <a:pt x="72474" y="1"/>
                  <a:pt x="71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]]</a:t>
            </a:r>
            <a:endParaRPr/>
          </a:p>
        </p:txBody>
      </p:sp>
      <p:sp>
        <p:nvSpPr>
          <p:cNvPr id="471" name="Google Shape;1733;p56">
            <a:extLst>
              <a:ext uri="{FF2B5EF4-FFF2-40B4-BE49-F238E27FC236}">
                <a16:creationId xmlns:a16="http://schemas.microsoft.com/office/drawing/2014/main" id="{EBF926FB-B799-41C3-B987-2B59C8C50ED4}"/>
              </a:ext>
            </a:extLst>
          </p:cNvPr>
          <p:cNvSpPr/>
          <p:nvPr/>
        </p:nvSpPr>
        <p:spPr>
          <a:xfrm flipH="1">
            <a:off x="31" y="1911669"/>
            <a:ext cx="2907605" cy="2084205"/>
          </a:xfrm>
          <a:custGeom>
            <a:avLst/>
            <a:gdLst/>
            <a:ahLst/>
            <a:cxnLst/>
            <a:rect l="l" t="t" r="r" b="b"/>
            <a:pathLst>
              <a:path w="92917" h="66604" extrusionOk="0">
                <a:moveTo>
                  <a:pt x="62187" y="0"/>
                </a:moveTo>
                <a:cubicBezTo>
                  <a:pt x="60103" y="679"/>
                  <a:pt x="57877" y="2263"/>
                  <a:pt x="56151" y="6061"/>
                </a:cubicBezTo>
                <a:cubicBezTo>
                  <a:pt x="52638" y="13788"/>
                  <a:pt x="53126" y="15181"/>
                  <a:pt x="46733" y="18693"/>
                </a:cubicBezTo>
                <a:cubicBezTo>
                  <a:pt x="40351" y="22206"/>
                  <a:pt x="43530" y="26420"/>
                  <a:pt x="38255" y="29587"/>
                </a:cubicBezTo>
                <a:cubicBezTo>
                  <a:pt x="32969" y="32743"/>
                  <a:pt x="21277" y="30730"/>
                  <a:pt x="19575" y="38053"/>
                </a:cubicBezTo>
                <a:cubicBezTo>
                  <a:pt x="17872" y="45387"/>
                  <a:pt x="17598" y="54864"/>
                  <a:pt x="11585" y="58031"/>
                </a:cubicBezTo>
                <a:cubicBezTo>
                  <a:pt x="7561" y="60151"/>
                  <a:pt x="2668" y="62556"/>
                  <a:pt x="1" y="66604"/>
                </a:cubicBezTo>
                <a:lnTo>
                  <a:pt x="79582" y="64568"/>
                </a:lnTo>
                <a:lnTo>
                  <a:pt x="92917" y="55829"/>
                </a:lnTo>
                <a:lnTo>
                  <a:pt x="92917" y="34076"/>
                </a:lnTo>
                <a:cubicBezTo>
                  <a:pt x="91107" y="29968"/>
                  <a:pt x="87881" y="23158"/>
                  <a:pt x="85202" y="20313"/>
                </a:cubicBezTo>
                <a:cubicBezTo>
                  <a:pt x="83653" y="18676"/>
                  <a:pt x="82741" y="18276"/>
                  <a:pt x="81945" y="18276"/>
                </a:cubicBezTo>
                <a:cubicBezTo>
                  <a:pt x="81185" y="18276"/>
                  <a:pt x="80530" y="18641"/>
                  <a:pt x="79525" y="18641"/>
                </a:cubicBezTo>
                <a:cubicBezTo>
                  <a:pt x="78872" y="18641"/>
                  <a:pt x="78071" y="18487"/>
                  <a:pt x="76998" y="17979"/>
                </a:cubicBezTo>
                <a:cubicBezTo>
                  <a:pt x="73188" y="16169"/>
                  <a:pt x="66604" y="5727"/>
                  <a:pt x="621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1736;p56">
            <a:extLst>
              <a:ext uri="{FF2B5EF4-FFF2-40B4-BE49-F238E27FC236}">
                <a16:creationId xmlns:a16="http://schemas.microsoft.com/office/drawing/2014/main" id="{C565D792-366A-4530-9D7C-7B927CA22EE8}"/>
              </a:ext>
            </a:extLst>
          </p:cNvPr>
          <p:cNvSpPr/>
          <p:nvPr/>
        </p:nvSpPr>
        <p:spPr>
          <a:xfrm flipH="1">
            <a:off x="31" y="3140838"/>
            <a:ext cx="6793195" cy="1938132"/>
          </a:xfrm>
          <a:custGeom>
            <a:avLst/>
            <a:gdLst/>
            <a:ahLst/>
            <a:cxnLst/>
            <a:rect l="l" t="t" r="r" b="b"/>
            <a:pathLst>
              <a:path w="217087" h="61936" extrusionOk="0">
                <a:moveTo>
                  <a:pt x="188163" y="1"/>
                </a:moveTo>
                <a:cubicBezTo>
                  <a:pt x="183575" y="1"/>
                  <a:pt x="177693" y="1282"/>
                  <a:pt x="170260" y="4047"/>
                </a:cubicBezTo>
                <a:cubicBezTo>
                  <a:pt x="154746" y="9822"/>
                  <a:pt x="137041" y="7750"/>
                  <a:pt x="128147" y="12274"/>
                </a:cubicBezTo>
                <a:cubicBezTo>
                  <a:pt x="105883" y="23621"/>
                  <a:pt x="83201" y="22026"/>
                  <a:pt x="76284" y="22966"/>
                </a:cubicBezTo>
                <a:cubicBezTo>
                  <a:pt x="69366" y="23907"/>
                  <a:pt x="64592" y="24895"/>
                  <a:pt x="54602" y="27681"/>
                </a:cubicBezTo>
                <a:cubicBezTo>
                  <a:pt x="8478" y="40552"/>
                  <a:pt x="0" y="58649"/>
                  <a:pt x="0" y="58649"/>
                </a:cubicBezTo>
                <a:lnTo>
                  <a:pt x="25682" y="59423"/>
                </a:lnTo>
                <a:lnTo>
                  <a:pt x="61830" y="61935"/>
                </a:lnTo>
                <a:lnTo>
                  <a:pt x="118718" y="59745"/>
                </a:lnTo>
                <a:lnTo>
                  <a:pt x="183142" y="59745"/>
                </a:lnTo>
                <a:lnTo>
                  <a:pt x="217087" y="55292"/>
                </a:lnTo>
                <a:lnTo>
                  <a:pt x="217087" y="16549"/>
                </a:lnTo>
                <a:cubicBezTo>
                  <a:pt x="217087" y="16549"/>
                  <a:pt x="199204" y="2857"/>
                  <a:pt x="194179" y="964"/>
                </a:cubicBezTo>
                <a:cubicBezTo>
                  <a:pt x="192485" y="330"/>
                  <a:pt x="190490" y="1"/>
                  <a:pt x="1881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1736;p56">
            <a:extLst>
              <a:ext uri="{FF2B5EF4-FFF2-40B4-BE49-F238E27FC236}">
                <a16:creationId xmlns:a16="http://schemas.microsoft.com/office/drawing/2014/main" id="{CB3BFEC2-EF75-4F5D-890F-1E21F17F9D37}"/>
              </a:ext>
            </a:extLst>
          </p:cNvPr>
          <p:cNvSpPr/>
          <p:nvPr/>
        </p:nvSpPr>
        <p:spPr>
          <a:xfrm flipH="1">
            <a:off x="-77465" y="3410047"/>
            <a:ext cx="6793195" cy="1938132"/>
          </a:xfrm>
          <a:custGeom>
            <a:avLst/>
            <a:gdLst/>
            <a:ahLst/>
            <a:cxnLst/>
            <a:rect l="l" t="t" r="r" b="b"/>
            <a:pathLst>
              <a:path w="217087" h="61936" extrusionOk="0">
                <a:moveTo>
                  <a:pt x="188163" y="1"/>
                </a:moveTo>
                <a:cubicBezTo>
                  <a:pt x="183575" y="1"/>
                  <a:pt x="177693" y="1282"/>
                  <a:pt x="170260" y="4047"/>
                </a:cubicBezTo>
                <a:cubicBezTo>
                  <a:pt x="154746" y="9822"/>
                  <a:pt x="137041" y="7750"/>
                  <a:pt x="128147" y="12274"/>
                </a:cubicBezTo>
                <a:cubicBezTo>
                  <a:pt x="105883" y="23621"/>
                  <a:pt x="83201" y="22026"/>
                  <a:pt x="76284" y="22966"/>
                </a:cubicBezTo>
                <a:cubicBezTo>
                  <a:pt x="69366" y="23907"/>
                  <a:pt x="64592" y="24895"/>
                  <a:pt x="54602" y="27681"/>
                </a:cubicBezTo>
                <a:cubicBezTo>
                  <a:pt x="8478" y="40552"/>
                  <a:pt x="0" y="58649"/>
                  <a:pt x="0" y="58649"/>
                </a:cubicBezTo>
                <a:lnTo>
                  <a:pt x="25682" y="59423"/>
                </a:lnTo>
                <a:lnTo>
                  <a:pt x="61830" y="61935"/>
                </a:lnTo>
                <a:lnTo>
                  <a:pt x="118718" y="59745"/>
                </a:lnTo>
                <a:lnTo>
                  <a:pt x="183142" y="59745"/>
                </a:lnTo>
                <a:lnTo>
                  <a:pt x="217087" y="55292"/>
                </a:lnTo>
                <a:lnTo>
                  <a:pt x="217087" y="16549"/>
                </a:lnTo>
                <a:cubicBezTo>
                  <a:pt x="217087" y="16549"/>
                  <a:pt x="199204" y="2857"/>
                  <a:pt x="194179" y="964"/>
                </a:cubicBezTo>
                <a:cubicBezTo>
                  <a:pt x="192485" y="330"/>
                  <a:pt x="190490" y="1"/>
                  <a:pt x="1881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1766;p56">
            <a:extLst>
              <a:ext uri="{FF2B5EF4-FFF2-40B4-BE49-F238E27FC236}">
                <a16:creationId xmlns:a16="http://schemas.microsoft.com/office/drawing/2014/main" id="{960AC79E-0705-45CA-BDB8-896D4907B423}"/>
              </a:ext>
            </a:extLst>
          </p:cNvPr>
          <p:cNvSpPr/>
          <p:nvPr/>
        </p:nvSpPr>
        <p:spPr>
          <a:xfrm flipH="1">
            <a:off x="4954166" y="4257417"/>
            <a:ext cx="767542" cy="195985"/>
          </a:xfrm>
          <a:custGeom>
            <a:avLst/>
            <a:gdLst/>
            <a:ahLst/>
            <a:cxnLst/>
            <a:rect l="l" t="t" r="r" b="b"/>
            <a:pathLst>
              <a:path w="24528" h="6263" extrusionOk="0">
                <a:moveTo>
                  <a:pt x="12478" y="0"/>
                </a:moveTo>
                <a:cubicBezTo>
                  <a:pt x="10883" y="0"/>
                  <a:pt x="9514" y="1191"/>
                  <a:pt x="8966" y="2858"/>
                </a:cubicBezTo>
                <a:cubicBezTo>
                  <a:pt x="8299" y="2203"/>
                  <a:pt x="7383" y="1798"/>
                  <a:pt x="6371" y="1798"/>
                </a:cubicBezTo>
                <a:cubicBezTo>
                  <a:pt x="4525" y="1798"/>
                  <a:pt x="3001" y="3131"/>
                  <a:pt x="2692" y="4882"/>
                </a:cubicBezTo>
                <a:cubicBezTo>
                  <a:pt x="2442" y="4763"/>
                  <a:pt x="2168" y="4679"/>
                  <a:pt x="1870" y="4679"/>
                </a:cubicBezTo>
                <a:cubicBezTo>
                  <a:pt x="929" y="4679"/>
                  <a:pt x="156" y="5358"/>
                  <a:pt x="1" y="6263"/>
                </a:cubicBezTo>
                <a:lnTo>
                  <a:pt x="24528" y="6263"/>
                </a:lnTo>
                <a:cubicBezTo>
                  <a:pt x="24528" y="6251"/>
                  <a:pt x="24528" y="6251"/>
                  <a:pt x="24528" y="6251"/>
                </a:cubicBezTo>
                <a:cubicBezTo>
                  <a:pt x="24528" y="4786"/>
                  <a:pt x="23337" y="3596"/>
                  <a:pt x="21873" y="3596"/>
                </a:cubicBezTo>
                <a:cubicBezTo>
                  <a:pt x="21503" y="3596"/>
                  <a:pt x="21146" y="3679"/>
                  <a:pt x="20825" y="3810"/>
                </a:cubicBezTo>
                <a:cubicBezTo>
                  <a:pt x="20396" y="2286"/>
                  <a:pt x="19003" y="1167"/>
                  <a:pt x="17348" y="1167"/>
                </a:cubicBezTo>
                <a:cubicBezTo>
                  <a:pt x="16646" y="1167"/>
                  <a:pt x="16003" y="1369"/>
                  <a:pt x="15443" y="1715"/>
                </a:cubicBezTo>
                <a:cubicBezTo>
                  <a:pt x="14753" y="667"/>
                  <a:pt x="13681" y="0"/>
                  <a:pt x="124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1777;p56">
            <a:extLst>
              <a:ext uri="{FF2B5EF4-FFF2-40B4-BE49-F238E27FC236}">
                <a16:creationId xmlns:a16="http://schemas.microsoft.com/office/drawing/2014/main" id="{C4D5BC59-1DB0-434D-8288-925EF905D108}"/>
              </a:ext>
            </a:extLst>
          </p:cNvPr>
          <p:cNvSpPr/>
          <p:nvPr/>
        </p:nvSpPr>
        <p:spPr>
          <a:xfrm flipH="1">
            <a:off x="3851324" y="4296157"/>
            <a:ext cx="767542" cy="195985"/>
          </a:xfrm>
          <a:custGeom>
            <a:avLst/>
            <a:gdLst/>
            <a:ahLst/>
            <a:cxnLst/>
            <a:rect l="l" t="t" r="r" b="b"/>
            <a:pathLst>
              <a:path w="24528" h="6263" extrusionOk="0">
                <a:moveTo>
                  <a:pt x="12478" y="0"/>
                </a:moveTo>
                <a:cubicBezTo>
                  <a:pt x="10883" y="0"/>
                  <a:pt x="9525" y="1191"/>
                  <a:pt x="8966" y="2858"/>
                </a:cubicBezTo>
                <a:cubicBezTo>
                  <a:pt x="8299" y="2203"/>
                  <a:pt x="7382" y="1798"/>
                  <a:pt x="6370" y="1798"/>
                </a:cubicBezTo>
                <a:cubicBezTo>
                  <a:pt x="4525" y="1798"/>
                  <a:pt x="3001" y="3132"/>
                  <a:pt x="2703" y="4882"/>
                </a:cubicBezTo>
                <a:cubicBezTo>
                  <a:pt x="2441" y="4763"/>
                  <a:pt x="2167" y="4679"/>
                  <a:pt x="1870" y="4679"/>
                </a:cubicBezTo>
                <a:cubicBezTo>
                  <a:pt x="929" y="4679"/>
                  <a:pt x="155" y="5358"/>
                  <a:pt x="0" y="6263"/>
                </a:cubicBezTo>
                <a:lnTo>
                  <a:pt x="24527" y="6263"/>
                </a:lnTo>
                <a:cubicBezTo>
                  <a:pt x="24527" y="6251"/>
                  <a:pt x="24527" y="6251"/>
                  <a:pt x="24527" y="6251"/>
                </a:cubicBezTo>
                <a:cubicBezTo>
                  <a:pt x="24527" y="4787"/>
                  <a:pt x="23336" y="3596"/>
                  <a:pt x="21872" y="3596"/>
                </a:cubicBezTo>
                <a:cubicBezTo>
                  <a:pt x="21503" y="3596"/>
                  <a:pt x="21146" y="3679"/>
                  <a:pt x="20824" y="3810"/>
                </a:cubicBezTo>
                <a:cubicBezTo>
                  <a:pt x="20408" y="2286"/>
                  <a:pt x="19015" y="1167"/>
                  <a:pt x="17348" y="1167"/>
                </a:cubicBezTo>
                <a:cubicBezTo>
                  <a:pt x="16645" y="1167"/>
                  <a:pt x="16002" y="1370"/>
                  <a:pt x="15443" y="1715"/>
                </a:cubicBezTo>
                <a:cubicBezTo>
                  <a:pt x="14752" y="667"/>
                  <a:pt x="13681" y="0"/>
                  <a:pt x="124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1817;p56">
            <a:extLst>
              <a:ext uri="{FF2B5EF4-FFF2-40B4-BE49-F238E27FC236}">
                <a16:creationId xmlns:a16="http://schemas.microsoft.com/office/drawing/2014/main" id="{BBC45587-D8F3-4C72-ADBD-20FCF8A79472}"/>
              </a:ext>
            </a:extLst>
          </p:cNvPr>
          <p:cNvSpPr/>
          <p:nvPr/>
        </p:nvSpPr>
        <p:spPr>
          <a:xfrm flipH="1">
            <a:off x="5672156" y="4599444"/>
            <a:ext cx="1915070" cy="488851"/>
          </a:xfrm>
          <a:custGeom>
            <a:avLst/>
            <a:gdLst/>
            <a:ahLst/>
            <a:cxnLst/>
            <a:rect l="l" t="t" r="r" b="b"/>
            <a:pathLst>
              <a:path w="61199" h="15622" extrusionOk="0">
                <a:moveTo>
                  <a:pt x="31147" y="1"/>
                </a:moveTo>
                <a:cubicBezTo>
                  <a:pt x="27159" y="1"/>
                  <a:pt x="23753" y="2965"/>
                  <a:pt x="22384" y="7145"/>
                </a:cubicBezTo>
                <a:cubicBezTo>
                  <a:pt x="20717" y="5501"/>
                  <a:pt x="18419" y="4489"/>
                  <a:pt x="15895" y="4489"/>
                </a:cubicBezTo>
                <a:cubicBezTo>
                  <a:pt x="11311" y="4489"/>
                  <a:pt x="7501" y="7811"/>
                  <a:pt x="6739" y="12181"/>
                </a:cubicBezTo>
                <a:cubicBezTo>
                  <a:pt x="6108" y="11871"/>
                  <a:pt x="5418" y="11693"/>
                  <a:pt x="4680" y="11693"/>
                </a:cubicBezTo>
                <a:cubicBezTo>
                  <a:pt x="2334" y="11693"/>
                  <a:pt x="393" y="13383"/>
                  <a:pt x="0" y="15622"/>
                </a:cubicBezTo>
                <a:lnTo>
                  <a:pt x="61199" y="15622"/>
                </a:lnTo>
                <a:cubicBezTo>
                  <a:pt x="61199" y="15610"/>
                  <a:pt x="61199" y="15610"/>
                  <a:pt x="61199" y="15598"/>
                </a:cubicBezTo>
                <a:cubicBezTo>
                  <a:pt x="61199" y="11943"/>
                  <a:pt x="58234" y="8978"/>
                  <a:pt x="54579" y="8978"/>
                </a:cubicBezTo>
                <a:cubicBezTo>
                  <a:pt x="53650" y="8978"/>
                  <a:pt x="52769" y="9169"/>
                  <a:pt x="51959" y="9514"/>
                </a:cubicBezTo>
                <a:cubicBezTo>
                  <a:pt x="50912" y="5716"/>
                  <a:pt x="47435" y="2918"/>
                  <a:pt x="43292" y="2918"/>
                </a:cubicBezTo>
                <a:cubicBezTo>
                  <a:pt x="41553" y="2918"/>
                  <a:pt x="39922" y="3430"/>
                  <a:pt x="38541" y="4287"/>
                </a:cubicBezTo>
                <a:cubicBezTo>
                  <a:pt x="36827" y="1680"/>
                  <a:pt x="34148" y="1"/>
                  <a:pt x="311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1819;p56">
            <a:extLst>
              <a:ext uri="{FF2B5EF4-FFF2-40B4-BE49-F238E27FC236}">
                <a16:creationId xmlns:a16="http://schemas.microsoft.com/office/drawing/2014/main" id="{77B18B77-9FB9-4DF6-97E3-3A5045268793}"/>
              </a:ext>
            </a:extLst>
          </p:cNvPr>
          <p:cNvSpPr/>
          <p:nvPr/>
        </p:nvSpPr>
        <p:spPr>
          <a:xfrm flipH="1">
            <a:off x="3233626" y="4569997"/>
            <a:ext cx="2029819" cy="518298"/>
          </a:xfrm>
          <a:custGeom>
            <a:avLst/>
            <a:gdLst/>
            <a:ahLst/>
            <a:cxnLst/>
            <a:rect l="l" t="t" r="r" b="b"/>
            <a:pathLst>
              <a:path w="64866" h="16563" extrusionOk="0">
                <a:moveTo>
                  <a:pt x="33016" y="1"/>
                </a:moveTo>
                <a:cubicBezTo>
                  <a:pt x="28790" y="1"/>
                  <a:pt x="25182" y="3144"/>
                  <a:pt x="23729" y="7573"/>
                </a:cubicBezTo>
                <a:cubicBezTo>
                  <a:pt x="21955" y="5835"/>
                  <a:pt x="19527" y="4763"/>
                  <a:pt x="16848" y="4763"/>
                </a:cubicBezTo>
                <a:cubicBezTo>
                  <a:pt x="11990" y="4763"/>
                  <a:pt x="7954" y="8287"/>
                  <a:pt x="7144" y="12919"/>
                </a:cubicBezTo>
                <a:cubicBezTo>
                  <a:pt x="6477" y="12597"/>
                  <a:pt x="5739" y="12395"/>
                  <a:pt x="4953" y="12395"/>
                </a:cubicBezTo>
                <a:cubicBezTo>
                  <a:pt x="2477" y="12395"/>
                  <a:pt x="417" y="14193"/>
                  <a:pt x="0" y="16562"/>
                </a:cubicBezTo>
                <a:lnTo>
                  <a:pt x="64866" y="16562"/>
                </a:lnTo>
                <a:cubicBezTo>
                  <a:pt x="64866" y="16550"/>
                  <a:pt x="64866" y="16550"/>
                  <a:pt x="64866" y="16538"/>
                </a:cubicBezTo>
                <a:cubicBezTo>
                  <a:pt x="64866" y="12669"/>
                  <a:pt x="61722" y="9526"/>
                  <a:pt x="57841" y="9526"/>
                </a:cubicBezTo>
                <a:cubicBezTo>
                  <a:pt x="56865" y="9526"/>
                  <a:pt x="55924" y="9728"/>
                  <a:pt x="55079" y="10097"/>
                </a:cubicBezTo>
                <a:cubicBezTo>
                  <a:pt x="53959" y="6061"/>
                  <a:pt x="50280" y="3108"/>
                  <a:pt x="45887" y="3108"/>
                </a:cubicBezTo>
                <a:cubicBezTo>
                  <a:pt x="44041" y="3108"/>
                  <a:pt x="42315" y="3644"/>
                  <a:pt x="40851" y="4549"/>
                </a:cubicBezTo>
                <a:cubicBezTo>
                  <a:pt x="39029" y="1787"/>
                  <a:pt x="36195" y="1"/>
                  <a:pt x="330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1820;p56">
            <a:extLst>
              <a:ext uri="{FF2B5EF4-FFF2-40B4-BE49-F238E27FC236}">
                <a16:creationId xmlns:a16="http://schemas.microsoft.com/office/drawing/2014/main" id="{31E1FB6F-42A5-4E58-8A31-FADF5C831359}"/>
              </a:ext>
            </a:extLst>
          </p:cNvPr>
          <p:cNvSpPr/>
          <p:nvPr/>
        </p:nvSpPr>
        <p:spPr>
          <a:xfrm flipH="1">
            <a:off x="3003344" y="4744391"/>
            <a:ext cx="1347267" cy="343904"/>
          </a:xfrm>
          <a:custGeom>
            <a:avLst/>
            <a:gdLst/>
            <a:ahLst/>
            <a:cxnLst/>
            <a:rect l="l" t="t" r="r" b="b"/>
            <a:pathLst>
              <a:path w="43054" h="10990" extrusionOk="0">
                <a:moveTo>
                  <a:pt x="21908" y="0"/>
                </a:moveTo>
                <a:cubicBezTo>
                  <a:pt x="19110" y="0"/>
                  <a:pt x="16717" y="2084"/>
                  <a:pt x="15753" y="5025"/>
                </a:cubicBezTo>
                <a:cubicBezTo>
                  <a:pt x="14574" y="3882"/>
                  <a:pt x="12955" y="3168"/>
                  <a:pt x="11181" y="3168"/>
                </a:cubicBezTo>
                <a:cubicBezTo>
                  <a:pt x="7954" y="3168"/>
                  <a:pt x="5275" y="5501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32" y="8228"/>
                  <a:pt x="275" y="9418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6"/>
                  <a:pt x="40970" y="6323"/>
                  <a:pt x="38398" y="6323"/>
                </a:cubicBezTo>
                <a:cubicBezTo>
                  <a:pt x="37744" y="6323"/>
                  <a:pt x="37124" y="6454"/>
                  <a:pt x="36553" y="6704"/>
                </a:cubicBezTo>
                <a:cubicBezTo>
                  <a:pt x="35815" y="4025"/>
                  <a:pt x="33374" y="2060"/>
                  <a:pt x="30457" y="2060"/>
                </a:cubicBezTo>
                <a:cubicBezTo>
                  <a:pt x="29231" y="2060"/>
                  <a:pt x="28088" y="2417"/>
                  <a:pt x="27111" y="3025"/>
                </a:cubicBezTo>
                <a:cubicBezTo>
                  <a:pt x="25897" y="1191"/>
                  <a:pt x="24028" y="0"/>
                  <a:pt x="21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1821;p56">
            <a:extLst>
              <a:ext uri="{FF2B5EF4-FFF2-40B4-BE49-F238E27FC236}">
                <a16:creationId xmlns:a16="http://schemas.microsoft.com/office/drawing/2014/main" id="{0584058B-F0A0-42C0-B432-3FA90EC0E4CE}"/>
              </a:ext>
            </a:extLst>
          </p:cNvPr>
          <p:cNvSpPr/>
          <p:nvPr/>
        </p:nvSpPr>
        <p:spPr>
          <a:xfrm flipH="1">
            <a:off x="2368138" y="4744359"/>
            <a:ext cx="1347267" cy="343936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1822;p56">
            <a:extLst>
              <a:ext uri="{FF2B5EF4-FFF2-40B4-BE49-F238E27FC236}">
                <a16:creationId xmlns:a16="http://schemas.microsoft.com/office/drawing/2014/main" id="{53B38CEF-41A0-4CCB-A80B-962F96919B6D}"/>
              </a:ext>
            </a:extLst>
          </p:cNvPr>
          <p:cNvSpPr/>
          <p:nvPr/>
        </p:nvSpPr>
        <p:spPr>
          <a:xfrm flipH="1">
            <a:off x="4998523" y="4744359"/>
            <a:ext cx="1347267" cy="343936"/>
          </a:xfrm>
          <a:custGeom>
            <a:avLst/>
            <a:gdLst/>
            <a:ahLst/>
            <a:cxnLst/>
            <a:rect l="l" t="t" r="r" b="b"/>
            <a:pathLst>
              <a:path w="43054" h="10991" extrusionOk="0">
                <a:moveTo>
                  <a:pt x="21908" y="1"/>
                </a:moveTo>
                <a:cubicBezTo>
                  <a:pt x="19110" y="1"/>
                  <a:pt x="16716" y="2084"/>
                  <a:pt x="15752" y="5025"/>
                </a:cubicBezTo>
                <a:cubicBezTo>
                  <a:pt x="14573" y="3882"/>
                  <a:pt x="12954" y="3168"/>
                  <a:pt x="11180" y="3168"/>
                </a:cubicBezTo>
                <a:cubicBezTo>
                  <a:pt x="7953" y="3168"/>
                  <a:pt x="5275" y="5502"/>
                  <a:pt x="4739" y="8573"/>
                </a:cubicBezTo>
                <a:cubicBezTo>
                  <a:pt x="4298" y="8359"/>
                  <a:pt x="3810" y="8228"/>
                  <a:pt x="3286" y="8228"/>
                </a:cubicBezTo>
                <a:cubicBezTo>
                  <a:pt x="1631" y="8228"/>
                  <a:pt x="274" y="9419"/>
                  <a:pt x="0" y="10990"/>
                </a:cubicBezTo>
                <a:lnTo>
                  <a:pt x="43053" y="10990"/>
                </a:lnTo>
                <a:cubicBezTo>
                  <a:pt x="43053" y="10990"/>
                  <a:pt x="43053" y="10990"/>
                  <a:pt x="43053" y="10978"/>
                </a:cubicBezTo>
                <a:cubicBezTo>
                  <a:pt x="43053" y="8407"/>
                  <a:pt x="40970" y="6323"/>
                  <a:pt x="38398" y="6323"/>
                </a:cubicBezTo>
                <a:cubicBezTo>
                  <a:pt x="37743" y="6323"/>
                  <a:pt x="37124" y="6454"/>
                  <a:pt x="36552" y="6704"/>
                </a:cubicBezTo>
                <a:cubicBezTo>
                  <a:pt x="35814" y="4025"/>
                  <a:pt x="33373" y="2061"/>
                  <a:pt x="30456" y="2061"/>
                </a:cubicBezTo>
                <a:cubicBezTo>
                  <a:pt x="29230" y="2061"/>
                  <a:pt x="28087" y="2418"/>
                  <a:pt x="27111" y="3025"/>
                </a:cubicBezTo>
                <a:cubicBezTo>
                  <a:pt x="25896" y="1191"/>
                  <a:pt x="24027" y="1"/>
                  <a:pt x="21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1769;p56">
            <a:extLst>
              <a:ext uri="{FF2B5EF4-FFF2-40B4-BE49-F238E27FC236}">
                <a16:creationId xmlns:a16="http://schemas.microsoft.com/office/drawing/2014/main" id="{EA3402EC-A888-46E2-9892-D92FA25E0414}"/>
              </a:ext>
            </a:extLst>
          </p:cNvPr>
          <p:cNvSpPr/>
          <p:nvPr/>
        </p:nvSpPr>
        <p:spPr>
          <a:xfrm flipH="1">
            <a:off x="5112131" y="3894893"/>
            <a:ext cx="249276" cy="663213"/>
          </a:xfrm>
          <a:custGeom>
            <a:avLst/>
            <a:gdLst/>
            <a:ahLst/>
            <a:cxnLst/>
            <a:rect l="l" t="t" r="r" b="b"/>
            <a:pathLst>
              <a:path w="7966" h="21194" extrusionOk="0">
                <a:moveTo>
                  <a:pt x="4072" y="0"/>
                </a:moveTo>
                <a:lnTo>
                  <a:pt x="0" y="6799"/>
                </a:lnTo>
                <a:lnTo>
                  <a:pt x="0" y="17598"/>
                </a:lnTo>
                <a:lnTo>
                  <a:pt x="7965" y="21193"/>
                </a:lnTo>
                <a:lnTo>
                  <a:pt x="7965" y="8990"/>
                </a:lnTo>
                <a:lnTo>
                  <a:pt x="40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1770;p56">
            <a:extLst>
              <a:ext uri="{FF2B5EF4-FFF2-40B4-BE49-F238E27FC236}">
                <a16:creationId xmlns:a16="http://schemas.microsoft.com/office/drawing/2014/main" id="{35F91CEA-EBF6-4EF1-9490-6A40BFB5AAE1}"/>
              </a:ext>
            </a:extLst>
          </p:cNvPr>
          <p:cNvSpPr/>
          <p:nvPr/>
        </p:nvSpPr>
        <p:spPr>
          <a:xfrm flipH="1">
            <a:off x="4397911" y="4088250"/>
            <a:ext cx="714251" cy="469857"/>
          </a:xfrm>
          <a:custGeom>
            <a:avLst/>
            <a:gdLst/>
            <a:ahLst/>
            <a:cxnLst/>
            <a:rect l="l" t="t" r="r" b="b"/>
            <a:pathLst>
              <a:path w="22825" h="15015" extrusionOk="0">
                <a:moveTo>
                  <a:pt x="22825" y="1"/>
                </a:moveTo>
                <a:lnTo>
                  <a:pt x="0" y="2811"/>
                </a:lnTo>
                <a:lnTo>
                  <a:pt x="0" y="15014"/>
                </a:lnTo>
                <a:lnTo>
                  <a:pt x="22825" y="12205"/>
                </a:lnTo>
                <a:lnTo>
                  <a:pt x="228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1776;p56">
            <a:extLst>
              <a:ext uri="{FF2B5EF4-FFF2-40B4-BE49-F238E27FC236}">
                <a16:creationId xmlns:a16="http://schemas.microsoft.com/office/drawing/2014/main" id="{6FA5E425-BC1D-4419-B911-1BB646C4354F}"/>
              </a:ext>
            </a:extLst>
          </p:cNvPr>
          <p:cNvSpPr/>
          <p:nvPr/>
        </p:nvSpPr>
        <p:spPr>
          <a:xfrm flipH="1">
            <a:off x="4350596" y="3839756"/>
            <a:ext cx="883387" cy="343904"/>
          </a:xfrm>
          <a:custGeom>
            <a:avLst/>
            <a:gdLst/>
            <a:ahLst/>
            <a:cxnLst/>
            <a:rect l="l" t="t" r="r" b="b"/>
            <a:pathLst>
              <a:path w="28230" h="10990" extrusionOk="0">
                <a:moveTo>
                  <a:pt x="22253" y="0"/>
                </a:moveTo>
                <a:lnTo>
                  <a:pt x="0" y="1762"/>
                </a:lnTo>
                <a:lnTo>
                  <a:pt x="3893" y="10990"/>
                </a:lnTo>
                <a:lnTo>
                  <a:pt x="28230" y="8632"/>
                </a:lnTo>
                <a:lnTo>
                  <a:pt x="22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1772;p56">
            <a:extLst>
              <a:ext uri="{FF2B5EF4-FFF2-40B4-BE49-F238E27FC236}">
                <a16:creationId xmlns:a16="http://schemas.microsoft.com/office/drawing/2014/main" id="{8C266745-C016-445C-A022-C7B07F81EBCC}"/>
              </a:ext>
            </a:extLst>
          </p:cNvPr>
          <p:cNvSpPr/>
          <p:nvPr/>
        </p:nvSpPr>
        <p:spPr>
          <a:xfrm flipH="1">
            <a:off x="4877030" y="4260014"/>
            <a:ext cx="92063" cy="149797"/>
          </a:xfrm>
          <a:custGeom>
            <a:avLst/>
            <a:gdLst/>
            <a:ahLst/>
            <a:cxnLst/>
            <a:rect l="l" t="t" r="r" b="b"/>
            <a:pathLst>
              <a:path w="2942" h="4787" extrusionOk="0">
                <a:moveTo>
                  <a:pt x="2941" y="0"/>
                </a:moveTo>
                <a:lnTo>
                  <a:pt x="0" y="274"/>
                </a:lnTo>
                <a:lnTo>
                  <a:pt x="0" y="4787"/>
                </a:lnTo>
                <a:lnTo>
                  <a:pt x="2941" y="4441"/>
                </a:lnTo>
                <a:lnTo>
                  <a:pt x="29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1775;p56">
            <a:extLst>
              <a:ext uri="{FF2B5EF4-FFF2-40B4-BE49-F238E27FC236}">
                <a16:creationId xmlns:a16="http://schemas.microsoft.com/office/drawing/2014/main" id="{84E305F3-9783-47D6-A9CB-6FDDF989F9C8}"/>
              </a:ext>
            </a:extLst>
          </p:cNvPr>
          <p:cNvSpPr/>
          <p:nvPr/>
        </p:nvSpPr>
        <p:spPr>
          <a:xfrm flipH="1">
            <a:off x="5214582" y="4183629"/>
            <a:ext cx="79389" cy="139001"/>
          </a:xfrm>
          <a:custGeom>
            <a:avLst/>
            <a:gdLst/>
            <a:ahLst/>
            <a:cxnLst/>
            <a:rect l="l" t="t" r="r" b="b"/>
            <a:pathLst>
              <a:path w="2537" h="4442" extrusionOk="0">
                <a:moveTo>
                  <a:pt x="0" y="1"/>
                </a:moveTo>
                <a:lnTo>
                  <a:pt x="0" y="4049"/>
                </a:lnTo>
                <a:lnTo>
                  <a:pt x="2536" y="4442"/>
                </a:lnTo>
                <a:lnTo>
                  <a:pt x="2536" y="394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1773;p56">
            <a:extLst>
              <a:ext uri="{FF2B5EF4-FFF2-40B4-BE49-F238E27FC236}">
                <a16:creationId xmlns:a16="http://schemas.microsoft.com/office/drawing/2014/main" id="{533E7F0A-0794-4607-8E4C-0FCE44BFA0C5}"/>
              </a:ext>
            </a:extLst>
          </p:cNvPr>
          <p:cNvSpPr/>
          <p:nvPr/>
        </p:nvSpPr>
        <p:spPr>
          <a:xfrm flipH="1">
            <a:off x="4689035" y="4244893"/>
            <a:ext cx="92031" cy="270899"/>
          </a:xfrm>
          <a:custGeom>
            <a:avLst/>
            <a:gdLst/>
            <a:ahLst/>
            <a:cxnLst/>
            <a:rect l="l" t="t" r="r" b="b"/>
            <a:pathLst>
              <a:path w="2941" h="8657" extrusionOk="0">
                <a:moveTo>
                  <a:pt x="2941" y="1"/>
                </a:moveTo>
                <a:lnTo>
                  <a:pt x="0" y="274"/>
                </a:lnTo>
                <a:lnTo>
                  <a:pt x="0" y="8656"/>
                </a:lnTo>
                <a:lnTo>
                  <a:pt x="2941" y="8299"/>
                </a:lnTo>
                <a:lnTo>
                  <a:pt x="29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1774;p56">
            <a:extLst>
              <a:ext uri="{FF2B5EF4-FFF2-40B4-BE49-F238E27FC236}">
                <a16:creationId xmlns:a16="http://schemas.microsoft.com/office/drawing/2014/main" id="{F6814AB4-03F2-43F2-A076-E70F3AC17FCA}"/>
              </a:ext>
            </a:extLst>
          </p:cNvPr>
          <p:cNvSpPr/>
          <p:nvPr/>
        </p:nvSpPr>
        <p:spPr>
          <a:xfrm flipH="1">
            <a:off x="4520994" y="4232596"/>
            <a:ext cx="92063" cy="149797"/>
          </a:xfrm>
          <a:custGeom>
            <a:avLst/>
            <a:gdLst/>
            <a:ahLst/>
            <a:cxnLst/>
            <a:rect l="l" t="t" r="r" b="b"/>
            <a:pathLst>
              <a:path w="2942" h="4787" extrusionOk="0">
                <a:moveTo>
                  <a:pt x="2942" y="1"/>
                </a:moveTo>
                <a:lnTo>
                  <a:pt x="1" y="286"/>
                </a:lnTo>
                <a:lnTo>
                  <a:pt x="1" y="4787"/>
                </a:lnTo>
                <a:lnTo>
                  <a:pt x="2942" y="4442"/>
                </a:lnTo>
                <a:lnTo>
                  <a:pt x="294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70" name="Google Shape;1970;p57"/>
          <p:cNvGrpSpPr/>
          <p:nvPr/>
        </p:nvGrpSpPr>
        <p:grpSpPr>
          <a:xfrm>
            <a:off x="349787" y="2278573"/>
            <a:ext cx="2514206" cy="2634246"/>
            <a:chOff x="6208992" y="1585456"/>
            <a:chExt cx="2514206" cy="2634246"/>
          </a:xfrm>
        </p:grpSpPr>
        <p:sp>
          <p:nvSpPr>
            <p:cNvPr id="1971" name="Google Shape;1971;p57"/>
            <p:cNvSpPr/>
            <p:nvPr/>
          </p:nvSpPr>
          <p:spPr>
            <a:xfrm>
              <a:off x="7004366" y="3628980"/>
              <a:ext cx="840840" cy="187618"/>
            </a:xfrm>
            <a:custGeom>
              <a:avLst/>
              <a:gdLst/>
              <a:ahLst/>
              <a:cxnLst/>
              <a:rect l="l" t="t" r="r" b="b"/>
              <a:pathLst>
                <a:path w="43387" h="9681" extrusionOk="0">
                  <a:moveTo>
                    <a:pt x="21694" y="0"/>
                  </a:moveTo>
                  <a:cubicBezTo>
                    <a:pt x="9716" y="0"/>
                    <a:pt x="0" y="2167"/>
                    <a:pt x="0" y="4834"/>
                  </a:cubicBezTo>
                  <a:cubicBezTo>
                    <a:pt x="0" y="7513"/>
                    <a:pt x="9716" y="9680"/>
                    <a:pt x="21694" y="9680"/>
                  </a:cubicBezTo>
                  <a:cubicBezTo>
                    <a:pt x="33671" y="9680"/>
                    <a:pt x="43387" y="7513"/>
                    <a:pt x="43387" y="4834"/>
                  </a:cubicBezTo>
                  <a:cubicBezTo>
                    <a:pt x="43387" y="2167"/>
                    <a:pt x="33671" y="0"/>
                    <a:pt x="2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6290679" y="1586909"/>
              <a:ext cx="2175231" cy="2175231"/>
            </a:xfrm>
            <a:custGeom>
              <a:avLst/>
              <a:gdLst/>
              <a:ahLst/>
              <a:cxnLst/>
              <a:rect l="l" t="t" r="r" b="b"/>
              <a:pathLst>
                <a:path w="112241" h="112241" extrusionOk="0">
                  <a:moveTo>
                    <a:pt x="56126" y="0"/>
                  </a:moveTo>
                  <a:cubicBezTo>
                    <a:pt x="25134" y="0"/>
                    <a:pt x="0" y="25134"/>
                    <a:pt x="0" y="56126"/>
                  </a:cubicBezTo>
                  <a:cubicBezTo>
                    <a:pt x="0" y="71009"/>
                    <a:pt x="5918" y="85285"/>
                    <a:pt x="16443" y="95798"/>
                  </a:cubicBezTo>
                  <a:cubicBezTo>
                    <a:pt x="26968" y="106323"/>
                    <a:pt x="41244" y="112240"/>
                    <a:pt x="56126" y="112240"/>
                  </a:cubicBezTo>
                  <a:cubicBezTo>
                    <a:pt x="71009" y="112240"/>
                    <a:pt x="85273" y="106323"/>
                    <a:pt x="95798" y="95798"/>
                  </a:cubicBezTo>
                  <a:cubicBezTo>
                    <a:pt x="106323" y="85285"/>
                    <a:pt x="112241" y="71009"/>
                    <a:pt x="112241" y="56126"/>
                  </a:cubicBezTo>
                  <a:cubicBezTo>
                    <a:pt x="112241" y="41243"/>
                    <a:pt x="106323" y="26968"/>
                    <a:pt x="95798" y="16443"/>
                  </a:cubicBezTo>
                  <a:cubicBezTo>
                    <a:pt x="85273" y="5918"/>
                    <a:pt x="71009" y="0"/>
                    <a:pt x="56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6850450" y="1586909"/>
              <a:ext cx="1615459" cy="1695285"/>
            </a:xfrm>
            <a:custGeom>
              <a:avLst/>
              <a:gdLst/>
              <a:ahLst/>
              <a:cxnLst/>
              <a:rect l="l" t="t" r="r" b="b"/>
              <a:pathLst>
                <a:path w="83357" h="87476" extrusionOk="0">
                  <a:moveTo>
                    <a:pt x="27242" y="0"/>
                  </a:moveTo>
                  <a:cubicBezTo>
                    <a:pt x="23242" y="0"/>
                    <a:pt x="19337" y="429"/>
                    <a:pt x="15574" y="1227"/>
                  </a:cubicBezTo>
                  <a:cubicBezTo>
                    <a:pt x="16028" y="1193"/>
                    <a:pt x="16481" y="1176"/>
                    <a:pt x="16935" y="1176"/>
                  </a:cubicBezTo>
                  <a:cubicBezTo>
                    <a:pt x="20181" y="1176"/>
                    <a:pt x="23396" y="2054"/>
                    <a:pt x="26290" y="4060"/>
                  </a:cubicBezTo>
                  <a:cubicBezTo>
                    <a:pt x="24897" y="11002"/>
                    <a:pt x="18646" y="16217"/>
                    <a:pt x="11002" y="16907"/>
                  </a:cubicBezTo>
                  <a:cubicBezTo>
                    <a:pt x="9966" y="16907"/>
                    <a:pt x="9609" y="19003"/>
                    <a:pt x="9609" y="20038"/>
                  </a:cubicBezTo>
                  <a:cubicBezTo>
                    <a:pt x="9307" y="23380"/>
                    <a:pt x="7676" y="30973"/>
                    <a:pt x="11689" y="30973"/>
                  </a:cubicBezTo>
                  <a:cubicBezTo>
                    <a:pt x="12266" y="30973"/>
                    <a:pt x="12958" y="30817"/>
                    <a:pt x="13788" y="30468"/>
                  </a:cubicBezTo>
                  <a:cubicBezTo>
                    <a:pt x="14134" y="30111"/>
                    <a:pt x="15170" y="29766"/>
                    <a:pt x="15527" y="29075"/>
                  </a:cubicBezTo>
                  <a:cubicBezTo>
                    <a:pt x="16908" y="26289"/>
                    <a:pt x="17253" y="22825"/>
                    <a:pt x="20384" y="22122"/>
                  </a:cubicBezTo>
                  <a:cubicBezTo>
                    <a:pt x="20705" y="22016"/>
                    <a:pt x="21018" y="21967"/>
                    <a:pt x="21320" y="21967"/>
                  </a:cubicBezTo>
                  <a:cubicBezTo>
                    <a:pt x="22979" y="21967"/>
                    <a:pt x="24313" y="23438"/>
                    <a:pt x="24897" y="24908"/>
                  </a:cubicBezTo>
                  <a:cubicBezTo>
                    <a:pt x="26992" y="30111"/>
                    <a:pt x="22813" y="33588"/>
                    <a:pt x="17956" y="34981"/>
                  </a:cubicBezTo>
                  <a:cubicBezTo>
                    <a:pt x="16563" y="35326"/>
                    <a:pt x="16217" y="37755"/>
                    <a:pt x="15527" y="39493"/>
                  </a:cubicBezTo>
                  <a:cubicBezTo>
                    <a:pt x="15005" y="40528"/>
                    <a:pt x="13911" y="42332"/>
                    <a:pt x="12529" y="42332"/>
                  </a:cubicBezTo>
                  <a:cubicBezTo>
                    <a:pt x="12051" y="42332"/>
                    <a:pt x="11538" y="42116"/>
                    <a:pt x="11002" y="41577"/>
                  </a:cubicBezTo>
                  <a:cubicBezTo>
                    <a:pt x="9748" y="40644"/>
                    <a:pt x="10753" y="38010"/>
                    <a:pt x="9947" y="38010"/>
                  </a:cubicBezTo>
                  <a:cubicBezTo>
                    <a:pt x="9858" y="38010"/>
                    <a:pt x="9748" y="38042"/>
                    <a:pt x="9609" y="38112"/>
                  </a:cubicBezTo>
                  <a:cubicBezTo>
                    <a:pt x="6835" y="39493"/>
                    <a:pt x="9264" y="44018"/>
                    <a:pt x="6145" y="45756"/>
                  </a:cubicBezTo>
                  <a:cubicBezTo>
                    <a:pt x="4228" y="46708"/>
                    <a:pt x="1156" y="47840"/>
                    <a:pt x="1" y="49697"/>
                  </a:cubicBezTo>
                  <a:cubicBezTo>
                    <a:pt x="72" y="49768"/>
                    <a:pt x="156" y="49840"/>
                    <a:pt x="227" y="49923"/>
                  </a:cubicBezTo>
                  <a:cubicBezTo>
                    <a:pt x="1311" y="50780"/>
                    <a:pt x="2394" y="51376"/>
                    <a:pt x="3561" y="51792"/>
                  </a:cubicBezTo>
                  <a:cubicBezTo>
                    <a:pt x="4263" y="52042"/>
                    <a:pt x="5002" y="52221"/>
                    <a:pt x="5787" y="52352"/>
                  </a:cubicBezTo>
                  <a:cubicBezTo>
                    <a:pt x="6074" y="52360"/>
                    <a:pt x="6363" y="52364"/>
                    <a:pt x="6654" y="52364"/>
                  </a:cubicBezTo>
                  <a:cubicBezTo>
                    <a:pt x="12936" y="52364"/>
                    <a:pt x="20051" y="50547"/>
                    <a:pt x="26578" y="50547"/>
                  </a:cubicBezTo>
                  <a:cubicBezTo>
                    <a:pt x="32555" y="50547"/>
                    <a:pt x="38039" y="52071"/>
                    <a:pt x="41935" y="57912"/>
                  </a:cubicBezTo>
                  <a:cubicBezTo>
                    <a:pt x="45399" y="63472"/>
                    <a:pt x="45399" y="70080"/>
                    <a:pt x="46793" y="76676"/>
                  </a:cubicBezTo>
                  <a:cubicBezTo>
                    <a:pt x="48553" y="85708"/>
                    <a:pt x="56601" y="87475"/>
                    <a:pt x="65001" y="87475"/>
                  </a:cubicBezTo>
                  <a:cubicBezTo>
                    <a:pt x="68074" y="87475"/>
                    <a:pt x="71193" y="87239"/>
                    <a:pt x="74070" y="87035"/>
                  </a:cubicBezTo>
                  <a:cubicBezTo>
                    <a:pt x="79928" y="78165"/>
                    <a:pt x="83357" y="67544"/>
                    <a:pt x="83357" y="56126"/>
                  </a:cubicBezTo>
                  <a:cubicBezTo>
                    <a:pt x="83357" y="25134"/>
                    <a:pt x="58234" y="0"/>
                    <a:pt x="27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6673240" y="1663518"/>
              <a:ext cx="303917" cy="797468"/>
            </a:xfrm>
            <a:custGeom>
              <a:avLst/>
              <a:gdLst/>
              <a:ahLst/>
              <a:cxnLst/>
              <a:rect l="l" t="t" r="r" b="b"/>
              <a:pathLst>
                <a:path w="15682" h="41149" extrusionOk="0">
                  <a:moveTo>
                    <a:pt x="15681" y="0"/>
                  </a:moveTo>
                  <a:lnTo>
                    <a:pt x="15681" y="0"/>
                  </a:lnTo>
                  <a:cubicBezTo>
                    <a:pt x="11264" y="1750"/>
                    <a:pt x="7121" y="4060"/>
                    <a:pt x="3347" y="6822"/>
                  </a:cubicBezTo>
                  <a:cubicBezTo>
                    <a:pt x="1" y="18062"/>
                    <a:pt x="144" y="30206"/>
                    <a:pt x="5252" y="41148"/>
                  </a:cubicBezTo>
                  <a:cubicBezTo>
                    <a:pt x="6204" y="40160"/>
                    <a:pt x="7371" y="39267"/>
                    <a:pt x="6942" y="37981"/>
                  </a:cubicBezTo>
                  <a:cubicBezTo>
                    <a:pt x="4513" y="30337"/>
                    <a:pt x="1382" y="23039"/>
                    <a:pt x="3466" y="14692"/>
                  </a:cubicBezTo>
                  <a:cubicBezTo>
                    <a:pt x="4168" y="12954"/>
                    <a:pt x="4859" y="11216"/>
                    <a:pt x="5549" y="9489"/>
                  </a:cubicBezTo>
                  <a:cubicBezTo>
                    <a:pt x="7907" y="5608"/>
                    <a:pt x="11538" y="2227"/>
                    <a:pt x="15681" y="0"/>
                  </a:cubicBezTo>
                  <a:close/>
                </a:path>
              </a:pathLst>
            </a:custGeom>
            <a:solidFill>
              <a:srgbClr val="6EC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6290288" y="1585456"/>
              <a:ext cx="1053594" cy="2125443"/>
            </a:xfrm>
            <a:custGeom>
              <a:avLst/>
              <a:gdLst/>
              <a:ahLst/>
              <a:cxnLst/>
              <a:rect l="l" t="t" r="r" b="b"/>
              <a:pathLst>
                <a:path w="54365" h="109672" extrusionOk="0">
                  <a:moveTo>
                    <a:pt x="50372" y="0"/>
                  </a:moveTo>
                  <a:cubicBezTo>
                    <a:pt x="47391" y="0"/>
                    <a:pt x="43612" y="949"/>
                    <a:pt x="41553" y="1409"/>
                  </a:cubicBezTo>
                  <a:cubicBezTo>
                    <a:pt x="41315" y="1456"/>
                    <a:pt x="41077" y="1516"/>
                    <a:pt x="40839" y="1564"/>
                  </a:cubicBezTo>
                  <a:cubicBezTo>
                    <a:pt x="40768" y="1587"/>
                    <a:pt x="40696" y="1611"/>
                    <a:pt x="40625" y="1623"/>
                  </a:cubicBezTo>
                  <a:cubicBezTo>
                    <a:pt x="40458" y="1659"/>
                    <a:pt x="40303" y="1706"/>
                    <a:pt x="40136" y="1742"/>
                  </a:cubicBezTo>
                  <a:cubicBezTo>
                    <a:pt x="40041" y="1766"/>
                    <a:pt x="39934" y="1790"/>
                    <a:pt x="39839" y="1826"/>
                  </a:cubicBezTo>
                  <a:cubicBezTo>
                    <a:pt x="39708" y="1861"/>
                    <a:pt x="39577" y="1885"/>
                    <a:pt x="39446" y="1921"/>
                  </a:cubicBezTo>
                  <a:cubicBezTo>
                    <a:pt x="39327" y="1956"/>
                    <a:pt x="39208" y="1992"/>
                    <a:pt x="39089" y="2028"/>
                  </a:cubicBezTo>
                  <a:cubicBezTo>
                    <a:pt x="38970" y="2052"/>
                    <a:pt x="38863" y="2087"/>
                    <a:pt x="38743" y="2123"/>
                  </a:cubicBezTo>
                  <a:cubicBezTo>
                    <a:pt x="38612" y="2159"/>
                    <a:pt x="38493" y="2195"/>
                    <a:pt x="38362" y="2230"/>
                  </a:cubicBezTo>
                  <a:cubicBezTo>
                    <a:pt x="38255" y="2266"/>
                    <a:pt x="38160" y="2290"/>
                    <a:pt x="38053" y="2326"/>
                  </a:cubicBezTo>
                  <a:cubicBezTo>
                    <a:pt x="37922" y="2361"/>
                    <a:pt x="37779" y="2409"/>
                    <a:pt x="37636" y="2457"/>
                  </a:cubicBezTo>
                  <a:cubicBezTo>
                    <a:pt x="37553" y="2480"/>
                    <a:pt x="37458" y="2504"/>
                    <a:pt x="37374" y="2540"/>
                  </a:cubicBezTo>
                  <a:cubicBezTo>
                    <a:pt x="37219" y="2588"/>
                    <a:pt x="37077" y="2635"/>
                    <a:pt x="36922" y="2683"/>
                  </a:cubicBezTo>
                  <a:cubicBezTo>
                    <a:pt x="36850" y="2707"/>
                    <a:pt x="36767" y="2730"/>
                    <a:pt x="36696" y="2766"/>
                  </a:cubicBezTo>
                  <a:cubicBezTo>
                    <a:pt x="36541" y="2814"/>
                    <a:pt x="36374" y="2873"/>
                    <a:pt x="36219" y="2921"/>
                  </a:cubicBezTo>
                  <a:cubicBezTo>
                    <a:pt x="36160" y="2945"/>
                    <a:pt x="36088" y="2969"/>
                    <a:pt x="36029" y="2992"/>
                  </a:cubicBezTo>
                  <a:cubicBezTo>
                    <a:pt x="35850" y="3052"/>
                    <a:pt x="35684" y="3111"/>
                    <a:pt x="35517" y="3183"/>
                  </a:cubicBezTo>
                  <a:cubicBezTo>
                    <a:pt x="35469" y="3195"/>
                    <a:pt x="35410" y="3219"/>
                    <a:pt x="35362" y="3230"/>
                  </a:cubicBezTo>
                  <a:cubicBezTo>
                    <a:pt x="35183" y="3302"/>
                    <a:pt x="35005" y="3373"/>
                    <a:pt x="34826" y="3445"/>
                  </a:cubicBezTo>
                  <a:cubicBezTo>
                    <a:pt x="34779" y="3457"/>
                    <a:pt x="34743" y="3469"/>
                    <a:pt x="34707" y="3480"/>
                  </a:cubicBezTo>
                  <a:cubicBezTo>
                    <a:pt x="34517" y="3564"/>
                    <a:pt x="34326" y="3635"/>
                    <a:pt x="34124" y="3719"/>
                  </a:cubicBezTo>
                  <a:cubicBezTo>
                    <a:pt x="34112" y="3719"/>
                    <a:pt x="34088" y="3731"/>
                    <a:pt x="34064" y="3742"/>
                  </a:cubicBezTo>
                  <a:cubicBezTo>
                    <a:pt x="33850" y="3826"/>
                    <a:pt x="33648" y="3909"/>
                    <a:pt x="33445" y="3992"/>
                  </a:cubicBezTo>
                  <a:lnTo>
                    <a:pt x="33421" y="4004"/>
                  </a:lnTo>
                  <a:cubicBezTo>
                    <a:pt x="28742" y="5993"/>
                    <a:pt x="24361" y="8719"/>
                    <a:pt x="20515" y="12041"/>
                  </a:cubicBezTo>
                  <a:cubicBezTo>
                    <a:pt x="10645" y="20530"/>
                    <a:pt x="4156" y="32508"/>
                    <a:pt x="798" y="45081"/>
                  </a:cubicBezTo>
                  <a:cubicBezTo>
                    <a:pt x="322" y="46831"/>
                    <a:pt x="1" y="48748"/>
                    <a:pt x="334" y="50558"/>
                  </a:cubicBezTo>
                  <a:cubicBezTo>
                    <a:pt x="620" y="52153"/>
                    <a:pt x="1977" y="53153"/>
                    <a:pt x="1834" y="54677"/>
                  </a:cubicBezTo>
                  <a:cubicBezTo>
                    <a:pt x="1655" y="56654"/>
                    <a:pt x="1465" y="58285"/>
                    <a:pt x="2096" y="60261"/>
                  </a:cubicBezTo>
                  <a:cubicBezTo>
                    <a:pt x="2319" y="60953"/>
                    <a:pt x="3890" y="64896"/>
                    <a:pt x="4871" y="64896"/>
                  </a:cubicBezTo>
                  <a:cubicBezTo>
                    <a:pt x="4887" y="64896"/>
                    <a:pt x="4902" y="64895"/>
                    <a:pt x="4918" y="64893"/>
                  </a:cubicBezTo>
                  <a:cubicBezTo>
                    <a:pt x="5525" y="64809"/>
                    <a:pt x="6239" y="64643"/>
                    <a:pt x="6442" y="64071"/>
                  </a:cubicBezTo>
                  <a:cubicBezTo>
                    <a:pt x="6680" y="63393"/>
                    <a:pt x="6013" y="62773"/>
                    <a:pt x="5537" y="62214"/>
                  </a:cubicBezTo>
                  <a:cubicBezTo>
                    <a:pt x="5108" y="61702"/>
                    <a:pt x="4203" y="60107"/>
                    <a:pt x="4382" y="59380"/>
                  </a:cubicBezTo>
                  <a:cubicBezTo>
                    <a:pt x="4502" y="58877"/>
                    <a:pt x="4811" y="58682"/>
                    <a:pt x="5167" y="58682"/>
                  </a:cubicBezTo>
                  <a:cubicBezTo>
                    <a:pt x="5697" y="58682"/>
                    <a:pt x="6331" y="59111"/>
                    <a:pt x="6608" y="59595"/>
                  </a:cubicBezTo>
                  <a:cubicBezTo>
                    <a:pt x="8263" y="62404"/>
                    <a:pt x="7799" y="66250"/>
                    <a:pt x="11252" y="67822"/>
                  </a:cubicBezTo>
                  <a:cubicBezTo>
                    <a:pt x="12633" y="68453"/>
                    <a:pt x="14240" y="68405"/>
                    <a:pt x="15705" y="68822"/>
                  </a:cubicBezTo>
                  <a:cubicBezTo>
                    <a:pt x="18003" y="69477"/>
                    <a:pt x="19920" y="71310"/>
                    <a:pt x="20670" y="73572"/>
                  </a:cubicBezTo>
                  <a:cubicBezTo>
                    <a:pt x="22277" y="77382"/>
                    <a:pt x="21622" y="82062"/>
                    <a:pt x="19015" y="85276"/>
                  </a:cubicBezTo>
                  <a:cubicBezTo>
                    <a:pt x="17848" y="86717"/>
                    <a:pt x="16276" y="87967"/>
                    <a:pt x="15764" y="89753"/>
                  </a:cubicBezTo>
                  <a:cubicBezTo>
                    <a:pt x="14883" y="92837"/>
                    <a:pt x="17491" y="95718"/>
                    <a:pt x="19872" y="97873"/>
                  </a:cubicBezTo>
                  <a:cubicBezTo>
                    <a:pt x="23277" y="100945"/>
                    <a:pt x="26718" y="104052"/>
                    <a:pt x="30695" y="106350"/>
                  </a:cubicBezTo>
                  <a:cubicBezTo>
                    <a:pt x="34123" y="108321"/>
                    <a:pt x="38019" y="109672"/>
                    <a:pt x="41950" y="109672"/>
                  </a:cubicBezTo>
                  <a:cubicBezTo>
                    <a:pt x="42579" y="109672"/>
                    <a:pt x="43210" y="109637"/>
                    <a:pt x="43839" y="109565"/>
                  </a:cubicBezTo>
                  <a:cubicBezTo>
                    <a:pt x="42161" y="108910"/>
                    <a:pt x="42101" y="106386"/>
                    <a:pt x="43184" y="104945"/>
                  </a:cubicBezTo>
                  <a:cubicBezTo>
                    <a:pt x="44256" y="103493"/>
                    <a:pt x="45982" y="102731"/>
                    <a:pt x="47423" y="101635"/>
                  </a:cubicBezTo>
                  <a:cubicBezTo>
                    <a:pt x="48852" y="100552"/>
                    <a:pt x="50078" y="98718"/>
                    <a:pt x="49447" y="97040"/>
                  </a:cubicBezTo>
                  <a:cubicBezTo>
                    <a:pt x="48566" y="94646"/>
                    <a:pt x="45042" y="94706"/>
                    <a:pt x="43256" y="92884"/>
                  </a:cubicBezTo>
                  <a:cubicBezTo>
                    <a:pt x="40101" y="89693"/>
                    <a:pt x="44161" y="83252"/>
                    <a:pt x="40946" y="80109"/>
                  </a:cubicBezTo>
                  <a:cubicBezTo>
                    <a:pt x="39827" y="79009"/>
                    <a:pt x="38315" y="78806"/>
                    <a:pt x="36703" y="78806"/>
                  </a:cubicBezTo>
                  <a:cubicBezTo>
                    <a:pt x="35753" y="78806"/>
                    <a:pt x="34768" y="78876"/>
                    <a:pt x="33808" y="78876"/>
                  </a:cubicBezTo>
                  <a:cubicBezTo>
                    <a:pt x="33346" y="78876"/>
                    <a:pt x="32889" y="78860"/>
                    <a:pt x="32445" y="78811"/>
                  </a:cubicBezTo>
                  <a:cubicBezTo>
                    <a:pt x="29016" y="78811"/>
                    <a:pt x="27563" y="75811"/>
                    <a:pt x="25789" y="73418"/>
                  </a:cubicBezTo>
                  <a:cubicBezTo>
                    <a:pt x="24920" y="72239"/>
                    <a:pt x="24027" y="71025"/>
                    <a:pt x="23658" y="69608"/>
                  </a:cubicBezTo>
                  <a:cubicBezTo>
                    <a:pt x="23242" y="68024"/>
                    <a:pt x="23515" y="66357"/>
                    <a:pt x="23634" y="64738"/>
                  </a:cubicBezTo>
                  <a:cubicBezTo>
                    <a:pt x="23753" y="63285"/>
                    <a:pt x="23420" y="60976"/>
                    <a:pt x="21872" y="60380"/>
                  </a:cubicBezTo>
                  <a:cubicBezTo>
                    <a:pt x="21652" y="60295"/>
                    <a:pt x="21417" y="60254"/>
                    <a:pt x="21182" y="60254"/>
                  </a:cubicBezTo>
                  <a:cubicBezTo>
                    <a:pt x="20338" y="60254"/>
                    <a:pt x="19488" y="60775"/>
                    <a:pt x="19265" y="61595"/>
                  </a:cubicBezTo>
                  <a:cubicBezTo>
                    <a:pt x="19098" y="62226"/>
                    <a:pt x="19301" y="62916"/>
                    <a:pt x="19110" y="63547"/>
                  </a:cubicBezTo>
                  <a:cubicBezTo>
                    <a:pt x="18884" y="64309"/>
                    <a:pt x="18098" y="64809"/>
                    <a:pt x="17300" y="64869"/>
                  </a:cubicBezTo>
                  <a:cubicBezTo>
                    <a:pt x="17214" y="64876"/>
                    <a:pt x="17131" y="64879"/>
                    <a:pt x="17049" y="64879"/>
                  </a:cubicBezTo>
                  <a:cubicBezTo>
                    <a:pt x="14361" y="64879"/>
                    <a:pt x="13810" y="61165"/>
                    <a:pt x="14157" y="59166"/>
                  </a:cubicBezTo>
                  <a:cubicBezTo>
                    <a:pt x="14586" y="56761"/>
                    <a:pt x="15717" y="54332"/>
                    <a:pt x="17396" y="52451"/>
                  </a:cubicBezTo>
                  <a:cubicBezTo>
                    <a:pt x="17515" y="52320"/>
                    <a:pt x="17634" y="52201"/>
                    <a:pt x="17753" y="52082"/>
                  </a:cubicBezTo>
                  <a:cubicBezTo>
                    <a:pt x="17777" y="52058"/>
                    <a:pt x="17800" y="52022"/>
                    <a:pt x="17824" y="51998"/>
                  </a:cubicBezTo>
                  <a:cubicBezTo>
                    <a:pt x="18062" y="51760"/>
                    <a:pt x="18312" y="51534"/>
                    <a:pt x="18562" y="51308"/>
                  </a:cubicBezTo>
                  <a:cubicBezTo>
                    <a:pt x="18598" y="51284"/>
                    <a:pt x="18622" y="51260"/>
                    <a:pt x="18658" y="51236"/>
                  </a:cubicBezTo>
                  <a:cubicBezTo>
                    <a:pt x="18920" y="51022"/>
                    <a:pt x="19181" y="50820"/>
                    <a:pt x="19455" y="50629"/>
                  </a:cubicBezTo>
                  <a:cubicBezTo>
                    <a:pt x="19491" y="50617"/>
                    <a:pt x="19527" y="50593"/>
                    <a:pt x="19562" y="50570"/>
                  </a:cubicBezTo>
                  <a:cubicBezTo>
                    <a:pt x="19693" y="50474"/>
                    <a:pt x="19836" y="50379"/>
                    <a:pt x="19979" y="50296"/>
                  </a:cubicBezTo>
                  <a:cubicBezTo>
                    <a:pt x="20122" y="50212"/>
                    <a:pt x="20265" y="50129"/>
                    <a:pt x="20408" y="50058"/>
                  </a:cubicBezTo>
                  <a:cubicBezTo>
                    <a:pt x="20455" y="50034"/>
                    <a:pt x="20491" y="50022"/>
                    <a:pt x="20527" y="49998"/>
                  </a:cubicBezTo>
                  <a:cubicBezTo>
                    <a:pt x="20670" y="49927"/>
                    <a:pt x="20825" y="49855"/>
                    <a:pt x="20967" y="49784"/>
                  </a:cubicBezTo>
                  <a:cubicBezTo>
                    <a:pt x="21015" y="49760"/>
                    <a:pt x="21051" y="49748"/>
                    <a:pt x="21098" y="49724"/>
                  </a:cubicBezTo>
                  <a:cubicBezTo>
                    <a:pt x="21574" y="49517"/>
                    <a:pt x="22095" y="49356"/>
                    <a:pt x="22606" y="49356"/>
                  </a:cubicBezTo>
                  <a:cubicBezTo>
                    <a:pt x="22683" y="49356"/>
                    <a:pt x="22760" y="49359"/>
                    <a:pt x="22837" y="49367"/>
                  </a:cubicBezTo>
                  <a:cubicBezTo>
                    <a:pt x="22932" y="49379"/>
                    <a:pt x="23015" y="49391"/>
                    <a:pt x="23111" y="49403"/>
                  </a:cubicBezTo>
                  <a:cubicBezTo>
                    <a:pt x="23242" y="49439"/>
                    <a:pt x="23372" y="49486"/>
                    <a:pt x="23503" y="49546"/>
                  </a:cubicBezTo>
                  <a:cubicBezTo>
                    <a:pt x="24004" y="49796"/>
                    <a:pt x="24385" y="50296"/>
                    <a:pt x="24385" y="50832"/>
                  </a:cubicBezTo>
                  <a:cubicBezTo>
                    <a:pt x="24385" y="50879"/>
                    <a:pt x="24373" y="50915"/>
                    <a:pt x="24373" y="50963"/>
                  </a:cubicBezTo>
                  <a:cubicBezTo>
                    <a:pt x="24265" y="51701"/>
                    <a:pt x="23468" y="52367"/>
                    <a:pt x="23623" y="53034"/>
                  </a:cubicBezTo>
                  <a:cubicBezTo>
                    <a:pt x="23634" y="53094"/>
                    <a:pt x="23658" y="53141"/>
                    <a:pt x="23682" y="53201"/>
                  </a:cubicBezTo>
                  <a:cubicBezTo>
                    <a:pt x="23832" y="53510"/>
                    <a:pt x="24178" y="53661"/>
                    <a:pt x="24526" y="53661"/>
                  </a:cubicBezTo>
                  <a:cubicBezTo>
                    <a:pt x="24648" y="53661"/>
                    <a:pt x="24770" y="53643"/>
                    <a:pt x="24885" y="53606"/>
                  </a:cubicBezTo>
                  <a:cubicBezTo>
                    <a:pt x="25218" y="53487"/>
                    <a:pt x="25480" y="53260"/>
                    <a:pt x="25718" y="52998"/>
                  </a:cubicBezTo>
                  <a:cubicBezTo>
                    <a:pt x="25789" y="52903"/>
                    <a:pt x="25861" y="52808"/>
                    <a:pt x="25932" y="52725"/>
                  </a:cubicBezTo>
                  <a:cubicBezTo>
                    <a:pt x="26028" y="52594"/>
                    <a:pt x="26111" y="52475"/>
                    <a:pt x="26194" y="52344"/>
                  </a:cubicBezTo>
                  <a:cubicBezTo>
                    <a:pt x="26540" y="51832"/>
                    <a:pt x="26813" y="51284"/>
                    <a:pt x="27028" y="50701"/>
                  </a:cubicBezTo>
                  <a:cubicBezTo>
                    <a:pt x="27194" y="50272"/>
                    <a:pt x="27313" y="49831"/>
                    <a:pt x="27397" y="49379"/>
                  </a:cubicBezTo>
                  <a:cubicBezTo>
                    <a:pt x="27599" y="48343"/>
                    <a:pt x="27218" y="47010"/>
                    <a:pt x="27754" y="46105"/>
                  </a:cubicBezTo>
                  <a:cubicBezTo>
                    <a:pt x="29504" y="43128"/>
                    <a:pt x="35243" y="44200"/>
                    <a:pt x="36243" y="40890"/>
                  </a:cubicBezTo>
                  <a:cubicBezTo>
                    <a:pt x="36696" y="39378"/>
                    <a:pt x="35767" y="37687"/>
                    <a:pt x="36267" y="36187"/>
                  </a:cubicBezTo>
                  <a:cubicBezTo>
                    <a:pt x="36303" y="36104"/>
                    <a:pt x="36326" y="36020"/>
                    <a:pt x="36374" y="35949"/>
                  </a:cubicBezTo>
                  <a:cubicBezTo>
                    <a:pt x="36588" y="35473"/>
                    <a:pt x="36981" y="35080"/>
                    <a:pt x="37434" y="34818"/>
                  </a:cubicBezTo>
                  <a:cubicBezTo>
                    <a:pt x="37851" y="34580"/>
                    <a:pt x="38330" y="34444"/>
                    <a:pt x="38810" y="34444"/>
                  </a:cubicBezTo>
                  <a:cubicBezTo>
                    <a:pt x="39028" y="34444"/>
                    <a:pt x="39246" y="34472"/>
                    <a:pt x="39458" y="34532"/>
                  </a:cubicBezTo>
                  <a:cubicBezTo>
                    <a:pt x="39541" y="34544"/>
                    <a:pt x="39625" y="34580"/>
                    <a:pt x="39696" y="34615"/>
                  </a:cubicBezTo>
                  <a:cubicBezTo>
                    <a:pt x="40756" y="35044"/>
                    <a:pt x="41399" y="36246"/>
                    <a:pt x="41279" y="37366"/>
                  </a:cubicBezTo>
                  <a:cubicBezTo>
                    <a:pt x="41268" y="37461"/>
                    <a:pt x="41256" y="37544"/>
                    <a:pt x="41232" y="37639"/>
                  </a:cubicBezTo>
                  <a:cubicBezTo>
                    <a:pt x="41196" y="37806"/>
                    <a:pt x="41137" y="37973"/>
                    <a:pt x="41065" y="38128"/>
                  </a:cubicBezTo>
                  <a:cubicBezTo>
                    <a:pt x="41089" y="38175"/>
                    <a:pt x="41125" y="38211"/>
                    <a:pt x="41149" y="38247"/>
                  </a:cubicBezTo>
                  <a:cubicBezTo>
                    <a:pt x="41399" y="38549"/>
                    <a:pt x="41731" y="38679"/>
                    <a:pt x="42091" y="38679"/>
                  </a:cubicBezTo>
                  <a:cubicBezTo>
                    <a:pt x="43050" y="38679"/>
                    <a:pt x="44208" y="37758"/>
                    <a:pt x="44554" y="36711"/>
                  </a:cubicBezTo>
                  <a:cubicBezTo>
                    <a:pt x="44732" y="36175"/>
                    <a:pt x="44839" y="35603"/>
                    <a:pt x="44947" y="35032"/>
                  </a:cubicBezTo>
                  <a:cubicBezTo>
                    <a:pt x="44994" y="34806"/>
                    <a:pt x="45030" y="34591"/>
                    <a:pt x="45089" y="34377"/>
                  </a:cubicBezTo>
                  <a:cubicBezTo>
                    <a:pt x="45089" y="34365"/>
                    <a:pt x="45089" y="34365"/>
                    <a:pt x="45089" y="34353"/>
                  </a:cubicBezTo>
                  <a:cubicBezTo>
                    <a:pt x="45137" y="34163"/>
                    <a:pt x="45185" y="33984"/>
                    <a:pt x="45244" y="33818"/>
                  </a:cubicBezTo>
                  <a:cubicBezTo>
                    <a:pt x="45244" y="33794"/>
                    <a:pt x="45256" y="33782"/>
                    <a:pt x="45256" y="33758"/>
                  </a:cubicBezTo>
                  <a:cubicBezTo>
                    <a:pt x="45316" y="33591"/>
                    <a:pt x="45375" y="33437"/>
                    <a:pt x="45447" y="33282"/>
                  </a:cubicBezTo>
                  <a:cubicBezTo>
                    <a:pt x="45578" y="33032"/>
                    <a:pt x="45721" y="32782"/>
                    <a:pt x="45911" y="32567"/>
                  </a:cubicBezTo>
                  <a:cubicBezTo>
                    <a:pt x="45971" y="32496"/>
                    <a:pt x="46042" y="32425"/>
                    <a:pt x="46113" y="32365"/>
                  </a:cubicBezTo>
                  <a:cubicBezTo>
                    <a:pt x="47542" y="31043"/>
                    <a:pt x="50066" y="31698"/>
                    <a:pt x="51555" y="30424"/>
                  </a:cubicBezTo>
                  <a:cubicBezTo>
                    <a:pt x="52007" y="30031"/>
                    <a:pt x="52293" y="29531"/>
                    <a:pt x="52448" y="28972"/>
                  </a:cubicBezTo>
                  <a:cubicBezTo>
                    <a:pt x="52495" y="28769"/>
                    <a:pt x="52531" y="28555"/>
                    <a:pt x="52555" y="28341"/>
                  </a:cubicBezTo>
                  <a:cubicBezTo>
                    <a:pt x="52567" y="28281"/>
                    <a:pt x="52567" y="28234"/>
                    <a:pt x="52579" y="28174"/>
                  </a:cubicBezTo>
                  <a:cubicBezTo>
                    <a:pt x="52579" y="28067"/>
                    <a:pt x="52590" y="27948"/>
                    <a:pt x="52590" y="27841"/>
                  </a:cubicBezTo>
                  <a:cubicBezTo>
                    <a:pt x="52590" y="27067"/>
                    <a:pt x="52436" y="26245"/>
                    <a:pt x="52221" y="25519"/>
                  </a:cubicBezTo>
                  <a:cubicBezTo>
                    <a:pt x="51983" y="24757"/>
                    <a:pt x="51697" y="23995"/>
                    <a:pt x="51316" y="23292"/>
                  </a:cubicBezTo>
                  <a:cubicBezTo>
                    <a:pt x="51281" y="23245"/>
                    <a:pt x="51245" y="23185"/>
                    <a:pt x="51221" y="23126"/>
                  </a:cubicBezTo>
                  <a:cubicBezTo>
                    <a:pt x="51090" y="22911"/>
                    <a:pt x="50959" y="22697"/>
                    <a:pt x="50816" y="22495"/>
                  </a:cubicBezTo>
                  <a:cubicBezTo>
                    <a:pt x="50495" y="22042"/>
                    <a:pt x="50114" y="21626"/>
                    <a:pt x="49685" y="21280"/>
                  </a:cubicBezTo>
                  <a:cubicBezTo>
                    <a:pt x="48884" y="20632"/>
                    <a:pt x="47841" y="20242"/>
                    <a:pt x="46830" y="20242"/>
                  </a:cubicBezTo>
                  <a:cubicBezTo>
                    <a:pt x="46190" y="20242"/>
                    <a:pt x="45563" y="20398"/>
                    <a:pt x="45018" y="20745"/>
                  </a:cubicBezTo>
                  <a:cubicBezTo>
                    <a:pt x="44554" y="21042"/>
                    <a:pt x="44197" y="21423"/>
                    <a:pt x="43899" y="21864"/>
                  </a:cubicBezTo>
                  <a:cubicBezTo>
                    <a:pt x="43161" y="23007"/>
                    <a:pt x="42875" y="24543"/>
                    <a:pt x="42470" y="25900"/>
                  </a:cubicBezTo>
                  <a:cubicBezTo>
                    <a:pt x="42351" y="26317"/>
                    <a:pt x="42172" y="26733"/>
                    <a:pt x="41970" y="27138"/>
                  </a:cubicBezTo>
                  <a:cubicBezTo>
                    <a:pt x="41307" y="28393"/>
                    <a:pt x="40255" y="29460"/>
                    <a:pt x="39002" y="29460"/>
                  </a:cubicBezTo>
                  <a:cubicBezTo>
                    <a:pt x="38995" y="29460"/>
                    <a:pt x="38989" y="29460"/>
                    <a:pt x="38982" y="29460"/>
                  </a:cubicBezTo>
                  <a:cubicBezTo>
                    <a:pt x="38803" y="29460"/>
                    <a:pt x="38624" y="29436"/>
                    <a:pt x="38446" y="29388"/>
                  </a:cubicBezTo>
                  <a:cubicBezTo>
                    <a:pt x="38172" y="29317"/>
                    <a:pt x="37934" y="29210"/>
                    <a:pt x="37720" y="29067"/>
                  </a:cubicBezTo>
                  <a:cubicBezTo>
                    <a:pt x="36588" y="28317"/>
                    <a:pt x="36148" y="26650"/>
                    <a:pt x="35910" y="25221"/>
                  </a:cubicBezTo>
                  <a:cubicBezTo>
                    <a:pt x="35898" y="25138"/>
                    <a:pt x="35886" y="25043"/>
                    <a:pt x="35874" y="24947"/>
                  </a:cubicBezTo>
                  <a:cubicBezTo>
                    <a:pt x="35564" y="23114"/>
                    <a:pt x="35291" y="21245"/>
                    <a:pt x="35541" y="19411"/>
                  </a:cubicBezTo>
                  <a:cubicBezTo>
                    <a:pt x="35553" y="19280"/>
                    <a:pt x="35576" y="19149"/>
                    <a:pt x="35600" y="19018"/>
                  </a:cubicBezTo>
                  <a:cubicBezTo>
                    <a:pt x="35815" y="17839"/>
                    <a:pt x="36303" y="16684"/>
                    <a:pt x="37053" y="15756"/>
                  </a:cubicBezTo>
                  <a:cubicBezTo>
                    <a:pt x="37517" y="15172"/>
                    <a:pt x="38089" y="14684"/>
                    <a:pt x="38767" y="14351"/>
                  </a:cubicBezTo>
                  <a:cubicBezTo>
                    <a:pt x="38886" y="14291"/>
                    <a:pt x="38993" y="14244"/>
                    <a:pt x="39124" y="14196"/>
                  </a:cubicBezTo>
                  <a:cubicBezTo>
                    <a:pt x="39934" y="13887"/>
                    <a:pt x="40791" y="13803"/>
                    <a:pt x="41672" y="13767"/>
                  </a:cubicBezTo>
                  <a:cubicBezTo>
                    <a:pt x="42792" y="13720"/>
                    <a:pt x="43935" y="13744"/>
                    <a:pt x="44994" y="13410"/>
                  </a:cubicBezTo>
                  <a:cubicBezTo>
                    <a:pt x="47006" y="12767"/>
                    <a:pt x="48399" y="10993"/>
                    <a:pt x="49661" y="9303"/>
                  </a:cubicBezTo>
                  <a:cubicBezTo>
                    <a:pt x="50269" y="8493"/>
                    <a:pt x="51769" y="6933"/>
                    <a:pt x="52912" y="5326"/>
                  </a:cubicBezTo>
                  <a:cubicBezTo>
                    <a:pt x="52948" y="5278"/>
                    <a:pt x="52983" y="5219"/>
                    <a:pt x="53031" y="5159"/>
                  </a:cubicBezTo>
                  <a:cubicBezTo>
                    <a:pt x="53102" y="5052"/>
                    <a:pt x="53174" y="4945"/>
                    <a:pt x="53257" y="4826"/>
                  </a:cubicBezTo>
                  <a:cubicBezTo>
                    <a:pt x="53305" y="4743"/>
                    <a:pt x="53364" y="4647"/>
                    <a:pt x="53424" y="4564"/>
                  </a:cubicBezTo>
                  <a:cubicBezTo>
                    <a:pt x="53448" y="4516"/>
                    <a:pt x="53471" y="4481"/>
                    <a:pt x="53507" y="4433"/>
                  </a:cubicBezTo>
                  <a:cubicBezTo>
                    <a:pt x="53555" y="4350"/>
                    <a:pt x="53602" y="4254"/>
                    <a:pt x="53662" y="4171"/>
                  </a:cubicBezTo>
                  <a:cubicBezTo>
                    <a:pt x="53686" y="4112"/>
                    <a:pt x="53722" y="4064"/>
                    <a:pt x="53745" y="4004"/>
                  </a:cubicBezTo>
                  <a:cubicBezTo>
                    <a:pt x="53972" y="3588"/>
                    <a:pt x="54138" y="3195"/>
                    <a:pt x="54245" y="2814"/>
                  </a:cubicBezTo>
                  <a:cubicBezTo>
                    <a:pt x="54257" y="2754"/>
                    <a:pt x="54269" y="2707"/>
                    <a:pt x="54281" y="2659"/>
                  </a:cubicBezTo>
                  <a:cubicBezTo>
                    <a:pt x="54329" y="2445"/>
                    <a:pt x="54364" y="2230"/>
                    <a:pt x="54353" y="2028"/>
                  </a:cubicBezTo>
                  <a:cubicBezTo>
                    <a:pt x="54341" y="1385"/>
                    <a:pt x="54031" y="849"/>
                    <a:pt x="53281" y="504"/>
                  </a:cubicBezTo>
                  <a:cubicBezTo>
                    <a:pt x="52769" y="254"/>
                    <a:pt x="52126" y="111"/>
                    <a:pt x="51412" y="52"/>
                  </a:cubicBezTo>
                  <a:cubicBezTo>
                    <a:pt x="51185" y="28"/>
                    <a:pt x="50935" y="16"/>
                    <a:pt x="50685" y="4"/>
                  </a:cubicBezTo>
                  <a:cubicBezTo>
                    <a:pt x="50582" y="1"/>
                    <a:pt x="50477" y="0"/>
                    <a:pt x="50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7928037" y="2658856"/>
              <a:ext cx="537407" cy="863069"/>
            </a:xfrm>
            <a:custGeom>
              <a:avLst/>
              <a:gdLst/>
              <a:ahLst/>
              <a:cxnLst/>
              <a:rect l="l" t="t" r="r" b="b"/>
              <a:pathLst>
                <a:path w="27730" h="44534" extrusionOk="0">
                  <a:moveTo>
                    <a:pt x="10737" y="1"/>
                  </a:moveTo>
                  <a:cubicBezTo>
                    <a:pt x="10425" y="1"/>
                    <a:pt x="10118" y="69"/>
                    <a:pt x="9823" y="231"/>
                  </a:cubicBezTo>
                  <a:cubicBezTo>
                    <a:pt x="9275" y="529"/>
                    <a:pt x="8930" y="1088"/>
                    <a:pt x="8608" y="1636"/>
                  </a:cubicBezTo>
                  <a:cubicBezTo>
                    <a:pt x="6346" y="5481"/>
                    <a:pt x="4072" y="9327"/>
                    <a:pt x="1810" y="13161"/>
                  </a:cubicBezTo>
                  <a:cubicBezTo>
                    <a:pt x="1096" y="14364"/>
                    <a:pt x="381" y="15602"/>
                    <a:pt x="191" y="16971"/>
                  </a:cubicBezTo>
                  <a:cubicBezTo>
                    <a:pt x="0" y="18352"/>
                    <a:pt x="464" y="19912"/>
                    <a:pt x="1667" y="20614"/>
                  </a:cubicBezTo>
                  <a:cubicBezTo>
                    <a:pt x="536" y="21555"/>
                    <a:pt x="1417" y="23508"/>
                    <a:pt x="2739" y="24127"/>
                  </a:cubicBezTo>
                  <a:cubicBezTo>
                    <a:pt x="4060" y="24758"/>
                    <a:pt x="5608" y="24639"/>
                    <a:pt x="7001" y="25079"/>
                  </a:cubicBezTo>
                  <a:cubicBezTo>
                    <a:pt x="8394" y="25532"/>
                    <a:pt x="9692" y="27067"/>
                    <a:pt x="9013" y="28353"/>
                  </a:cubicBezTo>
                  <a:cubicBezTo>
                    <a:pt x="8442" y="29413"/>
                    <a:pt x="6870" y="29627"/>
                    <a:pt x="6334" y="30699"/>
                  </a:cubicBezTo>
                  <a:cubicBezTo>
                    <a:pt x="6084" y="31199"/>
                    <a:pt x="6108" y="31794"/>
                    <a:pt x="6144" y="32354"/>
                  </a:cubicBezTo>
                  <a:cubicBezTo>
                    <a:pt x="6406" y="36414"/>
                    <a:pt x="6668" y="40474"/>
                    <a:pt x="6918" y="44534"/>
                  </a:cubicBezTo>
                  <a:cubicBezTo>
                    <a:pt x="19800" y="34473"/>
                    <a:pt x="27670" y="16769"/>
                    <a:pt x="27730" y="433"/>
                  </a:cubicBezTo>
                  <a:lnTo>
                    <a:pt x="27730" y="433"/>
                  </a:lnTo>
                  <a:cubicBezTo>
                    <a:pt x="25585" y="2169"/>
                    <a:pt x="22826" y="3056"/>
                    <a:pt x="20073" y="3056"/>
                  </a:cubicBezTo>
                  <a:cubicBezTo>
                    <a:pt x="17859" y="3056"/>
                    <a:pt x="15648" y="2482"/>
                    <a:pt x="13764" y="1314"/>
                  </a:cubicBezTo>
                  <a:cubicBezTo>
                    <a:pt x="12834" y="731"/>
                    <a:pt x="11757" y="1"/>
                    <a:pt x="10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8020557" y="1956776"/>
              <a:ext cx="427813" cy="617505"/>
            </a:xfrm>
            <a:custGeom>
              <a:avLst/>
              <a:gdLst/>
              <a:ahLst/>
              <a:cxnLst/>
              <a:rect l="l" t="t" r="r" b="b"/>
              <a:pathLst>
                <a:path w="22075" h="31863" extrusionOk="0">
                  <a:moveTo>
                    <a:pt x="9073" y="1"/>
                  </a:moveTo>
                  <a:cubicBezTo>
                    <a:pt x="8490" y="882"/>
                    <a:pt x="8228" y="1692"/>
                    <a:pt x="7656" y="2573"/>
                  </a:cubicBezTo>
                  <a:cubicBezTo>
                    <a:pt x="7811" y="4025"/>
                    <a:pt x="8049" y="5645"/>
                    <a:pt x="9204" y="6526"/>
                  </a:cubicBezTo>
                  <a:cubicBezTo>
                    <a:pt x="9811" y="7002"/>
                    <a:pt x="10573" y="7180"/>
                    <a:pt x="11288" y="7454"/>
                  </a:cubicBezTo>
                  <a:cubicBezTo>
                    <a:pt x="13800" y="8419"/>
                    <a:pt x="15883" y="10800"/>
                    <a:pt x="15872" y="13491"/>
                  </a:cubicBezTo>
                  <a:cubicBezTo>
                    <a:pt x="15860" y="14146"/>
                    <a:pt x="15717" y="14836"/>
                    <a:pt x="15252" y="15300"/>
                  </a:cubicBezTo>
                  <a:cubicBezTo>
                    <a:pt x="14946" y="15599"/>
                    <a:pt x="14625" y="15794"/>
                    <a:pt x="14293" y="15794"/>
                  </a:cubicBezTo>
                  <a:cubicBezTo>
                    <a:pt x="14108" y="15794"/>
                    <a:pt x="13920" y="15734"/>
                    <a:pt x="13728" y="15598"/>
                  </a:cubicBezTo>
                  <a:cubicBezTo>
                    <a:pt x="13109" y="15146"/>
                    <a:pt x="12800" y="14384"/>
                    <a:pt x="12550" y="13657"/>
                  </a:cubicBezTo>
                  <a:cubicBezTo>
                    <a:pt x="12300" y="12931"/>
                    <a:pt x="12050" y="12157"/>
                    <a:pt x="11490" y="11633"/>
                  </a:cubicBezTo>
                  <a:cubicBezTo>
                    <a:pt x="11179" y="11348"/>
                    <a:pt x="10740" y="11179"/>
                    <a:pt x="10324" y="11179"/>
                  </a:cubicBezTo>
                  <a:cubicBezTo>
                    <a:pt x="9977" y="11179"/>
                    <a:pt x="9646" y="11297"/>
                    <a:pt x="9418" y="11562"/>
                  </a:cubicBezTo>
                  <a:cubicBezTo>
                    <a:pt x="9835" y="12455"/>
                    <a:pt x="10252" y="13431"/>
                    <a:pt x="10073" y="14396"/>
                  </a:cubicBezTo>
                  <a:cubicBezTo>
                    <a:pt x="9919" y="15174"/>
                    <a:pt x="9176" y="15868"/>
                    <a:pt x="8437" y="15868"/>
                  </a:cubicBezTo>
                  <a:cubicBezTo>
                    <a:pt x="8261" y="15868"/>
                    <a:pt x="8086" y="15828"/>
                    <a:pt x="7918" y="15741"/>
                  </a:cubicBezTo>
                  <a:cubicBezTo>
                    <a:pt x="7763" y="16443"/>
                    <a:pt x="7597" y="17146"/>
                    <a:pt x="7430" y="17860"/>
                  </a:cubicBezTo>
                  <a:cubicBezTo>
                    <a:pt x="6798" y="17416"/>
                    <a:pt x="6025" y="17190"/>
                    <a:pt x="5251" y="17190"/>
                  </a:cubicBezTo>
                  <a:cubicBezTo>
                    <a:pt x="4698" y="17190"/>
                    <a:pt x="4145" y="17306"/>
                    <a:pt x="3644" y="17539"/>
                  </a:cubicBezTo>
                  <a:cubicBezTo>
                    <a:pt x="2441" y="18098"/>
                    <a:pt x="1584" y="18980"/>
                    <a:pt x="1489" y="20301"/>
                  </a:cubicBezTo>
                  <a:cubicBezTo>
                    <a:pt x="1382" y="21670"/>
                    <a:pt x="1" y="22790"/>
                    <a:pt x="167" y="24159"/>
                  </a:cubicBezTo>
                  <a:cubicBezTo>
                    <a:pt x="251" y="24849"/>
                    <a:pt x="751" y="25457"/>
                    <a:pt x="1370" y="25778"/>
                  </a:cubicBezTo>
                  <a:cubicBezTo>
                    <a:pt x="1854" y="26029"/>
                    <a:pt x="2404" y="26135"/>
                    <a:pt x="2956" y="26135"/>
                  </a:cubicBezTo>
                  <a:cubicBezTo>
                    <a:pt x="3110" y="26135"/>
                    <a:pt x="3265" y="26127"/>
                    <a:pt x="3418" y="26111"/>
                  </a:cubicBezTo>
                  <a:cubicBezTo>
                    <a:pt x="4561" y="26016"/>
                    <a:pt x="5680" y="25552"/>
                    <a:pt x="6478" y="24742"/>
                  </a:cubicBezTo>
                  <a:cubicBezTo>
                    <a:pt x="7275" y="23921"/>
                    <a:pt x="7740" y="22754"/>
                    <a:pt x="7597" y="21623"/>
                  </a:cubicBezTo>
                  <a:cubicBezTo>
                    <a:pt x="7823" y="21551"/>
                    <a:pt x="8037" y="21480"/>
                    <a:pt x="8263" y="21396"/>
                  </a:cubicBezTo>
                  <a:cubicBezTo>
                    <a:pt x="8629" y="20782"/>
                    <a:pt x="9160" y="20548"/>
                    <a:pt x="9766" y="20548"/>
                  </a:cubicBezTo>
                  <a:cubicBezTo>
                    <a:pt x="10205" y="20548"/>
                    <a:pt x="10683" y="20671"/>
                    <a:pt x="11169" y="20861"/>
                  </a:cubicBezTo>
                  <a:cubicBezTo>
                    <a:pt x="12335" y="21301"/>
                    <a:pt x="13157" y="22397"/>
                    <a:pt x="13526" y="23587"/>
                  </a:cubicBezTo>
                  <a:cubicBezTo>
                    <a:pt x="14014" y="25171"/>
                    <a:pt x="13645" y="27135"/>
                    <a:pt x="12264" y="28052"/>
                  </a:cubicBezTo>
                  <a:cubicBezTo>
                    <a:pt x="13288" y="28016"/>
                    <a:pt x="14312" y="27969"/>
                    <a:pt x="15324" y="27933"/>
                  </a:cubicBezTo>
                  <a:cubicBezTo>
                    <a:pt x="15459" y="27516"/>
                    <a:pt x="15872" y="27216"/>
                    <a:pt x="16310" y="27216"/>
                  </a:cubicBezTo>
                  <a:cubicBezTo>
                    <a:pt x="16335" y="27216"/>
                    <a:pt x="16359" y="27217"/>
                    <a:pt x="16384" y="27219"/>
                  </a:cubicBezTo>
                  <a:cubicBezTo>
                    <a:pt x="16431" y="27373"/>
                    <a:pt x="16491" y="27540"/>
                    <a:pt x="16550" y="27695"/>
                  </a:cubicBezTo>
                  <a:lnTo>
                    <a:pt x="17586" y="27016"/>
                  </a:lnTo>
                  <a:cubicBezTo>
                    <a:pt x="16360" y="25516"/>
                    <a:pt x="15717" y="23552"/>
                    <a:pt x="15824" y="21611"/>
                  </a:cubicBezTo>
                  <a:cubicBezTo>
                    <a:pt x="15838" y="21284"/>
                    <a:pt x="16057" y="21161"/>
                    <a:pt x="16339" y="21161"/>
                  </a:cubicBezTo>
                  <a:cubicBezTo>
                    <a:pt x="16519" y="21161"/>
                    <a:pt x="16725" y="21211"/>
                    <a:pt x="16919" y="21289"/>
                  </a:cubicBezTo>
                  <a:cubicBezTo>
                    <a:pt x="17419" y="21480"/>
                    <a:pt x="17777" y="21908"/>
                    <a:pt x="18074" y="22361"/>
                  </a:cubicBezTo>
                  <a:cubicBezTo>
                    <a:pt x="19539" y="24659"/>
                    <a:pt x="19563" y="27790"/>
                    <a:pt x="18134" y="30100"/>
                  </a:cubicBezTo>
                  <a:cubicBezTo>
                    <a:pt x="17872" y="30529"/>
                    <a:pt x="17634" y="31219"/>
                    <a:pt x="18086" y="31422"/>
                  </a:cubicBezTo>
                  <a:cubicBezTo>
                    <a:pt x="18149" y="31450"/>
                    <a:pt x="18208" y="31462"/>
                    <a:pt x="18265" y="31462"/>
                  </a:cubicBezTo>
                  <a:cubicBezTo>
                    <a:pt x="18820" y="31462"/>
                    <a:pt x="19144" y="30262"/>
                    <a:pt x="19783" y="30262"/>
                  </a:cubicBezTo>
                  <a:cubicBezTo>
                    <a:pt x="19804" y="30262"/>
                    <a:pt x="19826" y="30264"/>
                    <a:pt x="19848" y="30267"/>
                  </a:cubicBezTo>
                  <a:cubicBezTo>
                    <a:pt x="20134" y="30588"/>
                    <a:pt x="20420" y="30921"/>
                    <a:pt x="20717" y="31243"/>
                  </a:cubicBezTo>
                  <a:cubicBezTo>
                    <a:pt x="20967" y="31517"/>
                    <a:pt x="21110" y="31600"/>
                    <a:pt x="21384" y="31862"/>
                  </a:cubicBezTo>
                  <a:cubicBezTo>
                    <a:pt x="21610" y="31612"/>
                    <a:pt x="21849" y="31350"/>
                    <a:pt x="22075" y="31100"/>
                  </a:cubicBezTo>
                  <a:cubicBezTo>
                    <a:pt x="21515" y="19349"/>
                    <a:pt x="16800" y="8871"/>
                    <a:pt x="9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7538537" y="1697511"/>
              <a:ext cx="537427" cy="392658"/>
            </a:xfrm>
            <a:custGeom>
              <a:avLst/>
              <a:gdLst/>
              <a:ahLst/>
              <a:cxnLst/>
              <a:rect l="l" t="t" r="r" b="b"/>
              <a:pathLst>
                <a:path w="27731" h="20261" extrusionOk="0">
                  <a:moveTo>
                    <a:pt x="7262" y="0"/>
                  </a:moveTo>
                  <a:cubicBezTo>
                    <a:pt x="4011" y="0"/>
                    <a:pt x="1538" y="1348"/>
                    <a:pt x="1060" y="4628"/>
                  </a:cubicBezTo>
                  <a:cubicBezTo>
                    <a:pt x="0" y="11867"/>
                    <a:pt x="13383" y="14748"/>
                    <a:pt x="17657" y="18380"/>
                  </a:cubicBezTo>
                  <a:cubicBezTo>
                    <a:pt x="18995" y="19523"/>
                    <a:pt x="20895" y="20261"/>
                    <a:pt x="22659" y="20261"/>
                  </a:cubicBezTo>
                  <a:cubicBezTo>
                    <a:pt x="24678" y="20261"/>
                    <a:pt x="26518" y="19295"/>
                    <a:pt x="27135" y="16868"/>
                  </a:cubicBezTo>
                  <a:cubicBezTo>
                    <a:pt x="27730" y="14522"/>
                    <a:pt x="26980" y="12093"/>
                    <a:pt x="25396" y="9831"/>
                  </a:cubicBezTo>
                  <a:cubicBezTo>
                    <a:pt x="21620" y="4436"/>
                    <a:pt x="13160" y="0"/>
                    <a:pt x="7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7356714" y="1634797"/>
              <a:ext cx="171920" cy="174284"/>
            </a:xfrm>
            <a:custGeom>
              <a:avLst/>
              <a:gdLst/>
              <a:ahLst/>
              <a:cxnLst/>
              <a:rect l="l" t="t" r="r" b="b"/>
              <a:pathLst>
                <a:path w="8871" h="8993" extrusionOk="0">
                  <a:moveTo>
                    <a:pt x="5344" y="1"/>
                  </a:moveTo>
                  <a:cubicBezTo>
                    <a:pt x="4979" y="1"/>
                    <a:pt x="4613" y="44"/>
                    <a:pt x="4263" y="125"/>
                  </a:cubicBezTo>
                  <a:cubicBezTo>
                    <a:pt x="2227" y="589"/>
                    <a:pt x="477" y="2316"/>
                    <a:pt x="238" y="4387"/>
                  </a:cubicBezTo>
                  <a:cubicBezTo>
                    <a:pt x="0" y="6447"/>
                    <a:pt x="1489" y="8650"/>
                    <a:pt x="3548" y="8959"/>
                  </a:cubicBezTo>
                  <a:cubicBezTo>
                    <a:pt x="3698" y="8982"/>
                    <a:pt x="3848" y="8993"/>
                    <a:pt x="3998" y="8993"/>
                  </a:cubicBezTo>
                  <a:cubicBezTo>
                    <a:pt x="5910" y="8993"/>
                    <a:pt x="7757" y="7226"/>
                    <a:pt x="7525" y="5316"/>
                  </a:cubicBezTo>
                  <a:lnTo>
                    <a:pt x="8001" y="4125"/>
                  </a:lnTo>
                  <a:cubicBezTo>
                    <a:pt x="8870" y="3256"/>
                    <a:pt x="8644" y="1661"/>
                    <a:pt x="7727" y="839"/>
                  </a:cubicBezTo>
                  <a:cubicBezTo>
                    <a:pt x="7089" y="251"/>
                    <a:pt x="6219" y="1"/>
                    <a:pt x="5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7750981" y="2829070"/>
              <a:ext cx="118005" cy="201668"/>
            </a:xfrm>
            <a:custGeom>
              <a:avLst/>
              <a:gdLst/>
              <a:ahLst/>
              <a:cxnLst/>
              <a:rect l="l" t="t" r="r" b="b"/>
              <a:pathLst>
                <a:path w="6089" h="10406" extrusionOk="0">
                  <a:moveTo>
                    <a:pt x="2948" y="0"/>
                  </a:moveTo>
                  <a:cubicBezTo>
                    <a:pt x="2274" y="0"/>
                    <a:pt x="1598" y="215"/>
                    <a:pt x="1076" y="639"/>
                  </a:cubicBezTo>
                  <a:cubicBezTo>
                    <a:pt x="376" y="1216"/>
                    <a:pt x="0" y="2134"/>
                    <a:pt x="28" y="3035"/>
                  </a:cubicBezTo>
                  <a:lnTo>
                    <a:pt x="28" y="3035"/>
                  </a:lnTo>
                  <a:lnTo>
                    <a:pt x="28" y="3033"/>
                  </a:lnTo>
                  <a:lnTo>
                    <a:pt x="28" y="3033"/>
                  </a:lnTo>
                  <a:cubicBezTo>
                    <a:pt x="28" y="3034"/>
                    <a:pt x="28" y="3036"/>
                    <a:pt x="28" y="3037"/>
                  </a:cubicBezTo>
                  <a:lnTo>
                    <a:pt x="28" y="3037"/>
                  </a:lnTo>
                  <a:cubicBezTo>
                    <a:pt x="35" y="3243"/>
                    <a:pt x="62" y="3447"/>
                    <a:pt x="112" y="3646"/>
                  </a:cubicBezTo>
                  <a:lnTo>
                    <a:pt x="112" y="3646"/>
                  </a:lnTo>
                  <a:cubicBezTo>
                    <a:pt x="310" y="5094"/>
                    <a:pt x="508" y="6534"/>
                    <a:pt x="707" y="7974"/>
                  </a:cubicBezTo>
                  <a:cubicBezTo>
                    <a:pt x="814" y="8783"/>
                    <a:pt x="980" y="9688"/>
                    <a:pt x="1659" y="10141"/>
                  </a:cubicBezTo>
                  <a:cubicBezTo>
                    <a:pt x="1922" y="10324"/>
                    <a:pt x="2225" y="10405"/>
                    <a:pt x="2536" y="10405"/>
                  </a:cubicBezTo>
                  <a:cubicBezTo>
                    <a:pt x="3114" y="10405"/>
                    <a:pt x="3718" y="10126"/>
                    <a:pt x="4136" y="9700"/>
                  </a:cubicBezTo>
                  <a:cubicBezTo>
                    <a:pt x="4778" y="9045"/>
                    <a:pt x="5076" y="8152"/>
                    <a:pt x="5350" y="7283"/>
                  </a:cubicBezTo>
                  <a:cubicBezTo>
                    <a:pt x="5719" y="6140"/>
                    <a:pt x="6088" y="4973"/>
                    <a:pt x="6088" y="3771"/>
                  </a:cubicBezTo>
                  <a:cubicBezTo>
                    <a:pt x="6088" y="2568"/>
                    <a:pt x="5671" y="1306"/>
                    <a:pt x="4707" y="568"/>
                  </a:cubicBezTo>
                  <a:cubicBezTo>
                    <a:pt x="4206" y="188"/>
                    <a:pt x="3578" y="0"/>
                    <a:pt x="2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6208992" y="4120922"/>
              <a:ext cx="336204" cy="79632"/>
            </a:xfrm>
            <a:custGeom>
              <a:avLst/>
              <a:gdLst/>
              <a:ahLst/>
              <a:cxnLst/>
              <a:rect l="l" t="t" r="r" b="b"/>
              <a:pathLst>
                <a:path w="17348" h="4109" extrusionOk="0">
                  <a:moveTo>
                    <a:pt x="8680" y="0"/>
                  </a:moveTo>
                  <a:cubicBezTo>
                    <a:pt x="3882" y="0"/>
                    <a:pt x="1" y="917"/>
                    <a:pt x="1" y="2048"/>
                  </a:cubicBezTo>
                  <a:cubicBezTo>
                    <a:pt x="1" y="3191"/>
                    <a:pt x="3882" y="4108"/>
                    <a:pt x="8680" y="4108"/>
                  </a:cubicBezTo>
                  <a:cubicBezTo>
                    <a:pt x="13467" y="4108"/>
                    <a:pt x="17348" y="3191"/>
                    <a:pt x="17348" y="2048"/>
                  </a:cubicBezTo>
                  <a:cubicBezTo>
                    <a:pt x="17348" y="917"/>
                    <a:pt x="13467" y="0"/>
                    <a:pt x="8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8173310" y="3895028"/>
              <a:ext cx="549888" cy="79613"/>
            </a:xfrm>
            <a:custGeom>
              <a:avLst/>
              <a:gdLst/>
              <a:ahLst/>
              <a:cxnLst/>
              <a:rect l="l" t="t" r="r" b="b"/>
              <a:pathLst>
                <a:path w="28374" h="4108" extrusionOk="0">
                  <a:moveTo>
                    <a:pt x="14193" y="0"/>
                  </a:moveTo>
                  <a:cubicBezTo>
                    <a:pt x="6358" y="0"/>
                    <a:pt x="0" y="917"/>
                    <a:pt x="0" y="2060"/>
                  </a:cubicBezTo>
                  <a:cubicBezTo>
                    <a:pt x="0" y="3191"/>
                    <a:pt x="6358" y="4108"/>
                    <a:pt x="14193" y="4108"/>
                  </a:cubicBezTo>
                  <a:cubicBezTo>
                    <a:pt x="22027" y="4108"/>
                    <a:pt x="28373" y="3191"/>
                    <a:pt x="28373" y="2060"/>
                  </a:cubicBezTo>
                  <a:cubicBezTo>
                    <a:pt x="28373" y="917"/>
                    <a:pt x="22027" y="0"/>
                    <a:pt x="14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7044289" y="4076154"/>
              <a:ext cx="952294" cy="143548"/>
            </a:xfrm>
            <a:custGeom>
              <a:avLst/>
              <a:gdLst/>
              <a:ahLst/>
              <a:cxnLst/>
              <a:rect l="l" t="t" r="r" b="b"/>
              <a:pathLst>
                <a:path w="49138" h="7407" extrusionOk="0">
                  <a:moveTo>
                    <a:pt x="24575" y="1"/>
                  </a:moveTo>
                  <a:cubicBezTo>
                    <a:pt x="11002" y="1"/>
                    <a:pt x="0" y="1656"/>
                    <a:pt x="0" y="3704"/>
                  </a:cubicBezTo>
                  <a:cubicBezTo>
                    <a:pt x="0" y="5739"/>
                    <a:pt x="11002" y="7406"/>
                    <a:pt x="24575" y="7406"/>
                  </a:cubicBezTo>
                  <a:cubicBezTo>
                    <a:pt x="38136" y="7406"/>
                    <a:pt x="49137" y="5739"/>
                    <a:pt x="49137" y="3704"/>
                  </a:cubicBezTo>
                  <a:cubicBezTo>
                    <a:pt x="49137" y="1656"/>
                    <a:pt x="38136" y="1"/>
                    <a:pt x="24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7247566" y="3720124"/>
              <a:ext cx="491264" cy="132230"/>
            </a:xfrm>
            <a:custGeom>
              <a:avLst/>
              <a:gdLst/>
              <a:ahLst/>
              <a:cxnLst/>
              <a:rect l="l" t="t" r="r" b="b"/>
              <a:pathLst>
                <a:path w="25349" h="6823" extrusionOk="0">
                  <a:moveTo>
                    <a:pt x="25349" y="0"/>
                  </a:moveTo>
                  <a:cubicBezTo>
                    <a:pt x="25348" y="0"/>
                    <a:pt x="1" y="512"/>
                    <a:pt x="513" y="512"/>
                  </a:cubicBezTo>
                  <a:cubicBezTo>
                    <a:pt x="584" y="512"/>
                    <a:pt x="5085" y="6823"/>
                    <a:pt x="5085" y="6823"/>
                  </a:cubicBezTo>
                  <a:lnTo>
                    <a:pt x="22003" y="639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7250337" y="3721965"/>
              <a:ext cx="390429" cy="61919"/>
            </a:xfrm>
            <a:custGeom>
              <a:avLst/>
              <a:gdLst/>
              <a:ahLst/>
              <a:cxnLst/>
              <a:rect l="l" t="t" r="r" b="b"/>
              <a:pathLst>
                <a:path w="20146" h="3195" extrusionOk="0">
                  <a:moveTo>
                    <a:pt x="20146" y="1"/>
                  </a:moveTo>
                  <a:lnTo>
                    <a:pt x="20146" y="1"/>
                  </a:lnTo>
                  <a:cubicBezTo>
                    <a:pt x="12788" y="155"/>
                    <a:pt x="0" y="417"/>
                    <a:pt x="370" y="417"/>
                  </a:cubicBezTo>
                  <a:cubicBezTo>
                    <a:pt x="393" y="417"/>
                    <a:pt x="1215" y="1537"/>
                    <a:pt x="2156" y="2834"/>
                  </a:cubicBezTo>
                  <a:cubicBezTo>
                    <a:pt x="3562" y="3078"/>
                    <a:pt x="4992" y="3194"/>
                    <a:pt x="6433" y="3194"/>
                  </a:cubicBezTo>
                  <a:cubicBezTo>
                    <a:pt x="11041" y="3194"/>
                    <a:pt x="15756" y="2005"/>
                    <a:pt x="20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7257489" y="3676519"/>
              <a:ext cx="481341" cy="53547"/>
            </a:xfrm>
            <a:custGeom>
              <a:avLst/>
              <a:gdLst/>
              <a:ahLst/>
              <a:cxnLst/>
              <a:rect l="l" t="t" r="r" b="b"/>
              <a:pathLst>
                <a:path w="24837" h="2763" extrusionOk="0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24837" y="2250"/>
                  </a:ln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7257489" y="3676519"/>
              <a:ext cx="421825" cy="53547"/>
            </a:xfrm>
            <a:custGeom>
              <a:avLst/>
              <a:gdLst/>
              <a:ahLst/>
              <a:cxnLst/>
              <a:rect l="l" t="t" r="r" b="b"/>
              <a:pathLst>
                <a:path w="21766" h="2763" extrusionOk="0">
                  <a:moveTo>
                    <a:pt x="21551" y="0"/>
                  </a:moveTo>
                  <a:lnTo>
                    <a:pt x="4775" y="214"/>
                  </a:lnTo>
                  <a:lnTo>
                    <a:pt x="1" y="2762"/>
                  </a:lnTo>
                  <a:lnTo>
                    <a:pt x="13086" y="2488"/>
                  </a:lnTo>
                  <a:cubicBezTo>
                    <a:pt x="15979" y="1738"/>
                    <a:pt x="18872" y="988"/>
                    <a:pt x="21765" y="155"/>
                  </a:cubicBezTo>
                  <a:lnTo>
                    <a:pt x="2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7672746" y="3568143"/>
              <a:ext cx="120253" cy="154381"/>
            </a:xfrm>
            <a:custGeom>
              <a:avLst/>
              <a:gdLst/>
              <a:ahLst/>
              <a:cxnLst/>
              <a:rect l="l" t="t" r="r" b="b"/>
              <a:pathLst>
                <a:path w="6205" h="7966" extrusionOk="0">
                  <a:moveTo>
                    <a:pt x="3751" y="822"/>
                  </a:moveTo>
                  <a:lnTo>
                    <a:pt x="5299" y="1357"/>
                  </a:lnTo>
                  <a:lnTo>
                    <a:pt x="5299" y="1369"/>
                  </a:lnTo>
                  <a:lnTo>
                    <a:pt x="3037" y="7346"/>
                  </a:lnTo>
                  <a:lnTo>
                    <a:pt x="1596" y="6406"/>
                  </a:lnTo>
                  <a:lnTo>
                    <a:pt x="525" y="5715"/>
                  </a:lnTo>
                  <a:lnTo>
                    <a:pt x="3751" y="822"/>
                  </a:lnTo>
                  <a:close/>
                  <a:moveTo>
                    <a:pt x="3585" y="0"/>
                  </a:moveTo>
                  <a:lnTo>
                    <a:pt x="1" y="5715"/>
                  </a:lnTo>
                  <a:lnTo>
                    <a:pt x="1442" y="6703"/>
                  </a:lnTo>
                  <a:lnTo>
                    <a:pt x="3287" y="7965"/>
                  </a:lnTo>
                  <a:lnTo>
                    <a:pt x="6204" y="810"/>
                  </a:lnTo>
                  <a:lnTo>
                    <a:pt x="5847" y="703"/>
                  </a:lnTo>
                  <a:lnTo>
                    <a:pt x="3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7435397" y="3659658"/>
              <a:ext cx="93005" cy="68566"/>
            </a:xfrm>
            <a:custGeom>
              <a:avLst/>
              <a:gdLst/>
              <a:ahLst/>
              <a:cxnLst/>
              <a:rect l="l" t="t" r="r" b="b"/>
              <a:pathLst>
                <a:path w="4799" h="3538" extrusionOk="0">
                  <a:moveTo>
                    <a:pt x="0" y="1"/>
                  </a:moveTo>
                  <a:lnTo>
                    <a:pt x="107" y="3537"/>
                  </a:lnTo>
                  <a:lnTo>
                    <a:pt x="4799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7407936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48" y="0"/>
                  </a:moveTo>
                  <a:cubicBezTo>
                    <a:pt x="1143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43" y="11978"/>
                    <a:pt x="2548" y="11978"/>
                  </a:cubicBezTo>
                  <a:lnTo>
                    <a:pt x="3834" y="11978"/>
                  </a:lnTo>
                  <a:cubicBezTo>
                    <a:pt x="5239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7407936" y="3405160"/>
              <a:ext cx="123470" cy="198451"/>
            </a:xfrm>
            <a:custGeom>
              <a:avLst/>
              <a:gdLst/>
              <a:ahLst/>
              <a:cxnLst/>
              <a:rect l="l" t="t" r="r" b="b"/>
              <a:pathLst>
                <a:path w="6371" h="10240" extrusionOk="0">
                  <a:moveTo>
                    <a:pt x="358" y="0"/>
                  </a:moveTo>
                  <a:cubicBezTo>
                    <a:pt x="131" y="429"/>
                    <a:pt x="0" y="929"/>
                    <a:pt x="0" y="1453"/>
                  </a:cubicBezTo>
                  <a:lnTo>
                    <a:pt x="0" y="7061"/>
                  </a:lnTo>
                  <a:cubicBezTo>
                    <a:pt x="0" y="8811"/>
                    <a:pt x="1429" y="10240"/>
                    <a:pt x="3191" y="10240"/>
                  </a:cubicBezTo>
                  <a:cubicBezTo>
                    <a:pt x="4953" y="10240"/>
                    <a:pt x="6370" y="8811"/>
                    <a:pt x="6370" y="7061"/>
                  </a:cubicBezTo>
                  <a:lnTo>
                    <a:pt x="6370" y="7025"/>
                  </a:lnTo>
                  <a:cubicBezTo>
                    <a:pt x="5989" y="6835"/>
                    <a:pt x="5489" y="6692"/>
                    <a:pt x="4799" y="6596"/>
                  </a:cubicBezTo>
                  <a:cubicBezTo>
                    <a:pt x="3197" y="6193"/>
                    <a:pt x="5982" y="328"/>
                    <a:pt x="3128" y="328"/>
                  </a:cubicBezTo>
                  <a:cubicBezTo>
                    <a:pt x="2863" y="328"/>
                    <a:pt x="2550" y="378"/>
                    <a:pt x="2179" y="489"/>
                  </a:cubicBezTo>
                  <a:cubicBezTo>
                    <a:pt x="1870" y="489"/>
                    <a:pt x="1405" y="608"/>
                    <a:pt x="977" y="846"/>
                  </a:cubicBezTo>
                  <a:cubicBezTo>
                    <a:pt x="786" y="596"/>
                    <a:pt x="584" y="358"/>
                    <a:pt x="441" y="60"/>
                  </a:cubicBezTo>
                  <a:cubicBezTo>
                    <a:pt x="417" y="36"/>
                    <a:pt x="381" y="24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7414854" y="3371478"/>
              <a:ext cx="116551" cy="169846"/>
            </a:xfrm>
            <a:custGeom>
              <a:avLst/>
              <a:gdLst/>
              <a:ahLst/>
              <a:cxnLst/>
              <a:rect l="l" t="t" r="r" b="b"/>
              <a:pathLst>
                <a:path w="6014" h="8764" extrusionOk="0">
                  <a:moveTo>
                    <a:pt x="2834" y="0"/>
                  </a:moveTo>
                  <a:cubicBezTo>
                    <a:pt x="1596" y="0"/>
                    <a:pt x="525" y="703"/>
                    <a:pt x="1" y="1738"/>
                  </a:cubicBezTo>
                  <a:cubicBezTo>
                    <a:pt x="24" y="1762"/>
                    <a:pt x="60" y="1774"/>
                    <a:pt x="84" y="1798"/>
                  </a:cubicBezTo>
                  <a:cubicBezTo>
                    <a:pt x="227" y="2096"/>
                    <a:pt x="429" y="2334"/>
                    <a:pt x="620" y="2584"/>
                  </a:cubicBezTo>
                  <a:cubicBezTo>
                    <a:pt x="1048" y="2346"/>
                    <a:pt x="1513" y="2227"/>
                    <a:pt x="1822" y="2227"/>
                  </a:cubicBezTo>
                  <a:cubicBezTo>
                    <a:pt x="2193" y="2116"/>
                    <a:pt x="2506" y="2066"/>
                    <a:pt x="2771" y="2066"/>
                  </a:cubicBezTo>
                  <a:cubicBezTo>
                    <a:pt x="5625" y="2066"/>
                    <a:pt x="2840" y="7931"/>
                    <a:pt x="4442" y="8334"/>
                  </a:cubicBezTo>
                  <a:cubicBezTo>
                    <a:pt x="5132" y="8430"/>
                    <a:pt x="5632" y="8573"/>
                    <a:pt x="6013" y="8763"/>
                  </a:cubicBezTo>
                  <a:lnTo>
                    <a:pt x="6013" y="3191"/>
                  </a:lnTo>
                  <a:cubicBezTo>
                    <a:pt x="6013" y="1429"/>
                    <a:pt x="4596" y="0"/>
                    <a:pt x="2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7435397" y="3650201"/>
              <a:ext cx="91842" cy="18954"/>
            </a:xfrm>
            <a:custGeom>
              <a:avLst/>
              <a:gdLst/>
              <a:ahLst/>
              <a:cxnLst/>
              <a:rect l="l" t="t" r="r" b="b"/>
              <a:pathLst>
                <a:path w="4739" h="978" extrusionOk="0">
                  <a:moveTo>
                    <a:pt x="2370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70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7448323" y="3521459"/>
              <a:ext cx="34845" cy="137365"/>
            </a:xfrm>
            <a:custGeom>
              <a:avLst/>
              <a:gdLst/>
              <a:ahLst/>
              <a:cxnLst/>
              <a:rect l="l" t="t" r="r" b="b"/>
              <a:pathLst>
                <a:path w="1798" h="7088" extrusionOk="0">
                  <a:moveTo>
                    <a:pt x="1179" y="0"/>
                  </a:moveTo>
                  <a:lnTo>
                    <a:pt x="1072" y="2477"/>
                  </a:lnTo>
                  <a:lnTo>
                    <a:pt x="381" y="1107"/>
                  </a:lnTo>
                  <a:lnTo>
                    <a:pt x="0" y="1048"/>
                  </a:lnTo>
                  <a:lnTo>
                    <a:pt x="917" y="2977"/>
                  </a:lnTo>
                  <a:lnTo>
                    <a:pt x="1119" y="6906"/>
                  </a:lnTo>
                  <a:cubicBezTo>
                    <a:pt x="1254" y="7040"/>
                    <a:pt x="1370" y="7087"/>
                    <a:pt x="1466" y="7087"/>
                  </a:cubicBezTo>
                  <a:cubicBezTo>
                    <a:pt x="1683" y="7087"/>
                    <a:pt x="1798" y="6846"/>
                    <a:pt x="1798" y="6846"/>
                  </a:cubicBezTo>
                  <a:lnTo>
                    <a:pt x="1679" y="155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7300415" y="3659658"/>
              <a:ext cx="92772" cy="68566"/>
            </a:xfrm>
            <a:custGeom>
              <a:avLst/>
              <a:gdLst/>
              <a:ahLst/>
              <a:cxnLst/>
              <a:rect l="l" t="t" r="r" b="b"/>
              <a:pathLst>
                <a:path w="4787" h="3538" extrusionOk="0">
                  <a:moveTo>
                    <a:pt x="0" y="1"/>
                  </a:moveTo>
                  <a:lnTo>
                    <a:pt x="107" y="3537"/>
                  </a:lnTo>
                  <a:lnTo>
                    <a:pt x="4786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7272954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36" y="0"/>
                  </a:moveTo>
                  <a:cubicBezTo>
                    <a:pt x="1131" y="0"/>
                    <a:pt x="0" y="1131"/>
                    <a:pt x="0" y="2536"/>
                  </a:cubicBezTo>
                  <a:lnTo>
                    <a:pt x="0" y="9442"/>
                  </a:lnTo>
                  <a:cubicBezTo>
                    <a:pt x="0" y="10847"/>
                    <a:pt x="1131" y="11978"/>
                    <a:pt x="2536" y="11978"/>
                  </a:cubicBezTo>
                  <a:lnTo>
                    <a:pt x="3834" y="11978"/>
                  </a:lnTo>
                  <a:cubicBezTo>
                    <a:pt x="5227" y="11978"/>
                    <a:pt x="6370" y="10847"/>
                    <a:pt x="6370" y="9442"/>
                  </a:cubicBezTo>
                  <a:lnTo>
                    <a:pt x="6370" y="2536"/>
                  </a:lnTo>
                  <a:cubicBezTo>
                    <a:pt x="6370" y="1131"/>
                    <a:pt x="5227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7348400" y="3490762"/>
              <a:ext cx="485" cy="3488"/>
            </a:xfrm>
            <a:custGeom>
              <a:avLst/>
              <a:gdLst/>
              <a:ahLst/>
              <a:cxnLst/>
              <a:rect l="l" t="t" r="r" b="b"/>
              <a:pathLst>
                <a:path w="25" h="180" extrusionOk="0">
                  <a:moveTo>
                    <a:pt x="1" y="179"/>
                  </a:moveTo>
                  <a:cubicBezTo>
                    <a:pt x="13" y="120"/>
                    <a:pt x="24" y="60"/>
                    <a:pt x="24" y="1"/>
                  </a:cubicBezTo>
                  <a:cubicBezTo>
                    <a:pt x="24" y="60"/>
                    <a:pt x="13" y="120"/>
                    <a:pt x="1" y="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7342858" y="3494231"/>
              <a:ext cx="5562" cy="12248"/>
            </a:xfrm>
            <a:custGeom>
              <a:avLst/>
              <a:gdLst/>
              <a:ahLst/>
              <a:cxnLst/>
              <a:rect l="l" t="t" r="r" b="b"/>
              <a:pathLst>
                <a:path w="287" h="632" extrusionOk="0">
                  <a:moveTo>
                    <a:pt x="287" y="0"/>
                  </a:moveTo>
                  <a:cubicBezTo>
                    <a:pt x="251" y="191"/>
                    <a:pt x="132" y="405"/>
                    <a:pt x="1" y="631"/>
                  </a:cubicBezTo>
                  <a:cubicBezTo>
                    <a:pt x="144" y="465"/>
                    <a:pt x="251" y="25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7272954" y="3503223"/>
              <a:ext cx="120699" cy="100388"/>
            </a:xfrm>
            <a:custGeom>
              <a:avLst/>
              <a:gdLst/>
              <a:ahLst/>
              <a:cxnLst/>
              <a:rect l="l" t="t" r="r" b="b"/>
              <a:pathLst>
                <a:path w="6228" h="5180" extrusionOk="0">
                  <a:moveTo>
                    <a:pt x="0" y="1"/>
                  </a:moveTo>
                  <a:lnTo>
                    <a:pt x="0" y="2001"/>
                  </a:lnTo>
                  <a:cubicBezTo>
                    <a:pt x="0" y="3751"/>
                    <a:pt x="1429" y="5180"/>
                    <a:pt x="3179" y="5180"/>
                  </a:cubicBezTo>
                  <a:cubicBezTo>
                    <a:pt x="4620" y="5180"/>
                    <a:pt x="5822" y="4239"/>
                    <a:pt x="6227" y="2941"/>
                  </a:cubicBezTo>
                  <a:lnTo>
                    <a:pt x="6227" y="2941"/>
                  </a:lnTo>
                  <a:cubicBezTo>
                    <a:pt x="5921" y="2999"/>
                    <a:pt x="5612" y="3030"/>
                    <a:pt x="5304" y="3030"/>
                  </a:cubicBezTo>
                  <a:cubicBezTo>
                    <a:pt x="4536" y="3030"/>
                    <a:pt x="3771" y="2839"/>
                    <a:pt x="3048" y="2406"/>
                  </a:cubicBezTo>
                  <a:cubicBezTo>
                    <a:pt x="2417" y="1775"/>
                    <a:pt x="3155" y="917"/>
                    <a:pt x="3608" y="167"/>
                  </a:cubicBezTo>
                  <a:lnTo>
                    <a:pt x="3608" y="167"/>
                  </a:lnTo>
                  <a:cubicBezTo>
                    <a:pt x="3310" y="501"/>
                    <a:pt x="2882" y="667"/>
                    <a:pt x="2608" y="667"/>
                  </a:cubicBezTo>
                  <a:cubicBezTo>
                    <a:pt x="2457" y="678"/>
                    <a:pt x="2311" y="683"/>
                    <a:pt x="2171" y="683"/>
                  </a:cubicBezTo>
                  <a:cubicBezTo>
                    <a:pt x="1209" y="683"/>
                    <a:pt x="510" y="43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7334563" y="3433300"/>
              <a:ext cx="61861" cy="170311"/>
            </a:xfrm>
            <a:custGeom>
              <a:avLst/>
              <a:gdLst/>
              <a:ahLst/>
              <a:cxnLst/>
              <a:rect l="l" t="t" r="r" b="b"/>
              <a:pathLst>
                <a:path w="3192" h="8788" extrusionOk="0">
                  <a:moveTo>
                    <a:pt x="3191" y="1"/>
                  </a:moveTo>
                  <a:lnTo>
                    <a:pt x="0" y="8788"/>
                  </a:lnTo>
                  <a:cubicBezTo>
                    <a:pt x="1762" y="8788"/>
                    <a:pt x="3191" y="7359"/>
                    <a:pt x="3191" y="5609"/>
                  </a:cubicBez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7300415" y="3650201"/>
              <a:ext cx="91842" cy="18954"/>
            </a:xfrm>
            <a:custGeom>
              <a:avLst/>
              <a:gdLst/>
              <a:ahLst/>
              <a:cxnLst/>
              <a:rect l="l" t="t" r="r" b="b"/>
              <a:pathLst>
                <a:path w="4739" h="978" extrusionOk="0">
                  <a:moveTo>
                    <a:pt x="2369" y="1"/>
                  </a:moveTo>
                  <a:cubicBezTo>
                    <a:pt x="1060" y="1"/>
                    <a:pt x="0" y="215"/>
                    <a:pt x="0" y="489"/>
                  </a:cubicBezTo>
                  <a:cubicBezTo>
                    <a:pt x="0" y="751"/>
                    <a:pt x="1060" y="977"/>
                    <a:pt x="2369" y="977"/>
                  </a:cubicBezTo>
                  <a:cubicBezTo>
                    <a:pt x="3679" y="977"/>
                    <a:pt x="4739" y="751"/>
                    <a:pt x="4739" y="489"/>
                  </a:cubicBezTo>
                  <a:cubicBezTo>
                    <a:pt x="4739" y="215"/>
                    <a:pt x="3679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7313322" y="3468843"/>
              <a:ext cx="34865" cy="189982"/>
            </a:xfrm>
            <a:custGeom>
              <a:avLst/>
              <a:gdLst/>
              <a:ahLst/>
              <a:cxnLst/>
              <a:rect l="l" t="t" r="r" b="b"/>
              <a:pathLst>
                <a:path w="1799" h="9803" extrusionOk="0">
                  <a:moveTo>
                    <a:pt x="1180" y="0"/>
                  </a:moveTo>
                  <a:lnTo>
                    <a:pt x="1061" y="5192"/>
                  </a:lnTo>
                  <a:lnTo>
                    <a:pt x="370" y="3822"/>
                  </a:lnTo>
                  <a:lnTo>
                    <a:pt x="1" y="3763"/>
                  </a:lnTo>
                  <a:lnTo>
                    <a:pt x="918" y="5692"/>
                  </a:lnTo>
                  <a:lnTo>
                    <a:pt x="1120" y="9621"/>
                  </a:lnTo>
                  <a:cubicBezTo>
                    <a:pt x="1255" y="9755"/>
                    <a:pt x="1371" y="9802"/>
                    <a:pt x="1466" y="9802"/>
                  </a:cubicBezTo>
                  <a:cubicBezTo>
                    <a:pt x="1684" y="9802"/>
                    <a:pt x="1799" y="9561"/>
                    <a:pt x="1799" y="9561"/>
                  </a:cubicBezTo>
                  <a:lnTo>
                    <a:pt x="1680" y="14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7572685" y="3659658"/>
              <a:ext cx="92772" cy="68566"/>
            </a:xfrm>
            <a:custGeom>
              <a:avLst/>
              <a:gdLst/>
              <a:ahLst/>
              <a:cxnLst/>
              <a:rect l="l" t="t" r="r" b="b"/>
              <a:pathLst>
                <a:path w="4787" h="3538" extrusionOk="0">
                  <a:moveTo>
                    <a:pt x="1" y="1"/>
                  </a:moveTo>
                  <a:lnTo>
                    <a:pt x="108" y="3537"/>
                  </a:lnTo>
                  <a:lnTo>
                    <a:pt x="4787" y="3430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7545223" y="3371478"/>
              <a:ext cx="123470" cy="232134"/>
            </a:xfrm>
            <a:custGeom>
              <a:avLst/>
              <a:gdLst/>
              <a:ahLst/>
              <a:cxnLst/>
              <a:rect l="l" t="t" r="r" b="b"/>
              <a:pathLst>
                <a:path w="6371" h="11978" extrusionOk="0">
                  <a:moveTo>
                    <a:pt x="2537" y="0"/>
                  </a:moveTo>
                  <a:cubicBezTo>
                    <a:pt x="1144" y="0"/>
                    <a:pt x="1" y="1131"/>
                    <a:pt x="1" y="2536"/>
                  </a:cubicBezTo>
                  <a:lnTo>
                    <a:pt x="1" y="9442"/>
                  </a:lnTo>
                  <a:cubicBezTo>
                    <a:pt x="1" y="10847"/>
                    <a:pt x="1144" y="11978"/>
                    <a:pt x="2537" y="11978"/>
                  </a:cubicBezTo>
                  <a:lnTo>
                    <a:pt x="3834" y="11978"/>
                  </a:lnTo>
                  <a:cubicBezTo>
                    <a:pt x="5239" y="11978"/>
                    <a:pt x="6371" y="10847"/>
                    <a:pt x="6371" y="9442"/>
                  </a:cubicBezTo>
                  <a:lnTo>
                    <a:pt x="6371" y="2536"/>
                  </a:lnTo>
                  <a:cubicBezTo>
                    <a:pt x="6371" y="1131"/>
                    <a:pt x="5239" y="0"/>
                    <a:pt x="3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7524002" y="3398009"/>
              <a:ext cx="144691" cy="205602"/>
            </a:xfrm>
            <a:custGeom>
              <a:avLst/>
              <a:gdLst/>
              <a:ahLst/>
              <a:cxnLst/>
              <a:rect l="l" t="t" r="r" b="b"/>
              <a:pathLst>
                <a:path w="7466" h="10609" extrusionOk="0">
                  <a:moveTo>
                    <a:pt x="1667" y="0"/>
                  </a:moveTo>
                  <a:lnTo>
                    <a:pt x="1667" y="0"/>
                  </a:lnTo>
                  <a:cubicBezTo>
                    <a:pt x="1310" y="512"/>
                    <a:pt x="1096" y="1143"/>
                    <a:pt x="1096" y="1822"/>
                  </a:cubicBezTo>
                  <a:lnTo>
                    <a:pt x="1096" y="7430"/>
                  </a:lnTo>
                  <a:cubicBezTo>
                    <a:pt x="1096" y="9180"/>
                    <a:pt x="2524" y="10609"/>
                    <a:pt x="4287" y="10609"/>
                  </a:cubicBezTo>
                  <a:cubicBezTo>
                    <a:pt x="6037" y="10609"/>
                    <a:pt x="7466" y="9180"/>
                    <a:pt x="7466" y="7430"/>
                  </a:cubicBezTo>
                  <a:lnTo>
                    <a:pt x="7466" y="6156"/>
                  </a:lnTo>
                  <a:cubicBezTo>
                    <a:pt x="6906" y="6001"/>
                    <a:pt x="6608" y="5656"/>
                    <a:pt x="5775" y="5656"/>
                  </a:cubicBezTo>
                  <a:cubicBezTo>
                    <a:pt x="5655" y="5615"/>
                    <a:pt x="5534" y="5597"/>
                    <a:pt x="5414" y="5597"/>
                  </a:cubicBezTo>
                  <a:cubicBezTo>
                    <a:pt x="4355" y="5597"/>
                    <a:pt x="3316" y="7022"/>
                    <a:pt x="2544" y="7022"/>
                  </a:cubicBezTo>
                  <a:cubicBezTo>
                    <a:pt x="2459" y="7022"/>
                    <a:pt x="2377" y="7004"/>
                    <a:pt x="2298" y="6965"/>
                  </a:cubicBezTo>
                  <a:cubicBezTo>
                    <a:pt x="0" y="5811"/>
                    <a:pt x="2751" y="2310"/>
                    <a:pt x="1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7524002" y="3371478"/>
              <a:ext cx="144691" cy="162618"/>
            </a:xfrm>
            <a:custGeom>
              <a:avLst/>
              <a:gdLst/>
              <a:ahLst/>
              <a:cxnLst/>
              <a:rect l="l" t="t" r="r" b="b"/>
              <a:pathLst>
                <a:path w="7466" h="8391" extrusionOk="0">
                  <a:moveTo>
                    <a:pt x="4287" y="0"/>
                  </a:moveTo>
                  <a:cubicBezTo>
                    <a:pt x="3203" y="0"/>
                    <a:pt x="2239" y="536"/>
                    <a:pt x="1667" y="1369"/>
                  </a:cubicBezTo>
                  <a:cubicBezTo>
                    <a:pt x="2751" y="3679"/>
                    <a:pt x="0" y="7180"/>
                    <a:pt x="2298" y="8334"/>
                  </a:cubicBezTo>
                  <a:cubicBezTo>
                    <a:pt x="2377" y="8373"/>
                    <a:pt x="2459" y="8391"/>
                    <a:pt x="2544" y="8391"/>
                  </a:cubicBezTo>
                  <a:cubicBezTo>
                    <a:pt x="3316" y="8391"/>
                    <a:pt x="4355" y="6966"/>
                    <a:pt x="5414" y="6966"/>
                  </a:cubicBezTo>
                  <a:cubicBezTo>
                    <a:pt x="5534" y="6966"/>
                    <a:pt x="5655" y="6984"/>
                    <a:pt x="5775" y="7025"/>
                  </a:cubicBezTo>
                  <a:cubicBezTo>
                    <a:pt x="6608" y="7025"/>
                    <a:pt x="6906" y="7370"/>
                    <a:pt x="7466" y="7525"/>
                  </a:cubicBezTo>
                  <a:lnTo>
                    <a:pt x="7466" y="3191"/>
                  </a:lnTo>
                  <a:cubicBezTo>
                    <a:pt x="7466" y="1429"/>
                    <a:pt x="6037" y="0"/>
                    <a:pt x="4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7572685" y="3650201"/>
              <a:ext cx="91861" cy="18954"/>
            </a:xfrm>
            <a:custGeom>
              <a:avLst/>
              <a:gdLst/>
              <a:ahLst/>
              <a:cxnLst/>
              <a:rect l="l" t="t" r="r" b="b"/>
              <a:pathLst>
                <a:path w="4740" h="978" extrusionOk="0">
                  <a:moveTo>
                    <a:pt x="2370" y="1"/>
                  </a:moveTo>
                  <a:cubicBezTo>
                    <a:pt x="1060" y="1"/>
                    <a:pt x="1" y="215"/>
                    <a:pt x="1" y="489"/>
                  </a:cubicBezTo>
                  <a:cubicBezTo>
                    <a:pt x="1" y="751"/>
                    <a:pt x="1060" y="977"/>
                    <a:pt x="2370" y="977"/>
                  </a:cubicBezTo>
                  <a:cubicBezTo>
                    <a:pt x="3680" y="977"/>
                    <a:pt x="4739" y="751"/>
                    <a:pt x="4739" y="489"/>
                  </a:cubicBezTo>
                  <a:cubicBezTo>
                    <a:pt x="4739" y="215"/>
                    <a:pt x="3680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7566464" y="3502293"/>
              <a:ext cx="54012" cy="156532"/>
            </a:xfrm>
            <a:custGeom>
              <a:avLst/>
              <a:gdLst/>
              <a:ahLst/>
              <a:cxnLst/>
              <a:rect l="l" t="t" r="r" b="b"/>
              <a:pathLst>
                <a:path w="2787" h="8077" extrusionOk="0">
                  <a:moveTo>
                    <a:pt x="0" y="1"/>
                  </a:moveTo>
                  <a:lnTo>
                    <a:pt x="1905" y="3966"/>
                  </a:lnTo>
                  <a:lnTo>
                    <a:pt x="2107" y="7895"/>
                  </a:lnTo>
                  <a:cubicBezTo>
                    <a:pt x="2242" y="8029"/>
                    <a:pt x="2358" y="8076"/>
                    <a:pt x="2454" y="8076"/>
                  </a:cubicBezTo>
                  <a:cubicBezTo>
                    <a:pt x="2671" y="8076"/>
                    <a:pt x="2786" y="7835"/>
                    <a:pt x="2786" y="7835"/>
                  </a:cubicBezTo>
                  <a:lnTo>
                    <a:pt x="2667" y="1144"/>
                  </a:lnTo>
                  <a:lnTo>
                    <a:pt x="2167" y="989"/>
                  </a:lnTo>
                  <a:lnTo>
                    <a:pt x="1953" y="2620"/>
                  </a:lnTo>
                  <a:lnTo>
                    <a:pt x="369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7575456" y="3844040"/>
              <a:ext cx="126241" cy="219672"/>
            </a:xfrm>
            <a:custGeom>
              <a:avLst/>
              <a:gdLst/>
              <a:ahLst/>
              <a:cxnLst/>
              <a:rect l="l" t="t" r="r" b="b"/>
              <a:pathLst>
                <a:path w="6514" h="11335" extrusionOk="0">
                  <a:moveTo>
                    <a:pt x="5084" y="0"/>
                  </a:moveTo>
                  <a:lnTo>
                    <a:pt x="0" y="71"/>
                  </a:lnTo>
                  <a:lnTo>
                    <a:pt x="5394" y="11335"/>
                  </a:lnTo>
                  <a:lnTo>
                    <a:pt x="6513" y="10894"/>
                  </a:lnTo>
                  <a:lnTo>
                    <a:pt x="5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7186655" y="3868478"/>
              <a:ext cx="332755" cy="304150"/>
            </a:xfrm>
            <a:custGeom>
              <a:avLst/>
              <a:gdLst/>
              <a:ahLst/>
              <a:cxnLst/>
              <a:rect l="l" t="t" r="r" b="b"/>
              <a:pathLst>
                <a:path w="17170" h="15694" extrusionOk="0">
                  <a:moveTo>
                    <a:pt x="8583" y="1"/>
                  </a:moveTo>
                  <a:cubicBezTo>
                    <a:pt x="8568" y="1"/>
                    <a:pt x="8552" y="1"/>
                    <a:pt x="8537" y="1"/>
                  </a:cubicBezTo>
                  <a:cubicBezTo>
                    <a:pt x="6525" y="13"/>
                    <a:pt x="4596" y="799"/>
                    <a:pt x="3156" y="2192"/>
                  </a:cubicBezTo>
                  <a:lnTo>
                    <a:pt x="3144" y="2192"/>
                  </a:lnTo>
                  <a:cubicBezTo>
                    <a:pt x="3108" y="2228"/>
                    <a:pt x="3072" y="2263"/>
                    <a:pt x="3036" y="2299"/>
                  </a:cubicBezTo>
                  <a:cubicBezTo>
                    <a:pt x="0" y="5347"/>
                    <a:pt x="0" y="10348"/>
                    <a:pt x="3036" y="13396"/>
                  </a:cubicBezTo>
                  <a:cubicBezTo>
                    <a:pt x="3084" y="13443"/>
                    <a:pt x="3132" y="13479"/>
                    <a:pt x="3179" y="13527"/>
                  </a:cubicBezTo>
                  <a:cubicBezTo>
                    <a:pt x="3179" y="13538"/>
                    <a:pt x="3191" y="13538"/>
                    <a:pt x="3191" y="13538"/>
                  </a:cubicBezTo>
                  <a:cubicBezTo>
                    <a:pt x="3191" y="13550"/>
                    <a:pt x="3203" y="13550"/>
                    <a:pt x="3215" y="13562"/>
                  </a:cubicBezTo>
                  <a:cubicBezTo>
                    <a:pt x="4669" y="14934"/>
                    <a:pt x="6596" y="15694"/>
                    <a:pt x="8588" y="15694"/>
                  </a:cubicBezTo>
                  <a:cubicBezTo>
                    <a:pt x="8619" y="15694"/>
                    <a:pt x="8649" y="15694"/>
                    <a:pt x="8680" y="15693"/>
                  </a:cubicBezTo>
                  <a:cubicBezTo>
                    <a:pt x="10728" y="15658"/>
                    <a:pt x="12681" y="14836"/>
                    <a:pt x="14133" y="13396"/>
                  </a:cubicBezTo>
                  <a:cubicBezTo>
                    <a:pt x="17169" y="10348"/>
                    <a:pt x="17169" y="5347"/>
                    <a:pt x="14133" y="2299"/>
                  </a:cubicBezTo>
                  <a:cubicBezTo>
                    <a:pt x="14109" y="2287"/>
                    <a:pt x="14085" y="2263"/>
                    <a:pt x="14074" y="2251"/>
                  </a:cubicBezTo>
                  <a:lnTo>
                    <a:pt x="14074" y="2239"/>
                  </a:lnTo>
                  <a:cubicBezTo>
                    <a:pt x="14062" y="2239"/>
                    <a:pt x="14062" y="2239"/>
                    <a:pt x="14050" y="2228"/>
                  </a:cubicBezTo>
                  <a:cubicBezTo>
                    <a:pt x="14038" y="2216"/>
                    <a:pt x="14014" y="2192"/>
                    <a:pt x="14002" y="2180"/>
                  </a:cubicBezTo>
                  <a:cubicBezTo>
                    <a:pt x="12537" y="785"/>
                    <a:pt x="10602" y="1"/>
                    <a:pt x="85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7327644" y="3995165"/>
              <a:ext cx="50776" cy="50776"/>
            </a:xfrm>
            <a:custGeom>
              <a:avLst/>
              <a:gdLst/>
              <a:ahLst/>
              <a:cxnLst/>
              <a:rect l="l" t="t" r="r" b="b"/>
              <a:pathLst>
                <a:path w="2620" h="2620" extrusionOk="0">
                  <a:moveTo>
                    <a:pt x="1310" y="1"/>
                  </a:moveTo>
                  <a:cubicBezTo>
                    <a:pt x="583" y="1"/>
                    <a:pt x="0" y="584"/>
                    <a:pt x="0" y="1310"/>
                  </a:cubicBezTo>
                  <a:cubicBezTo>
                    <a:pt x="0" y="2037"/>
                    <a:pt x="583" y="2620"/>
                    <a:pt x="1310" y="2620"/>
                  </a:cubicBezTo>
                  <a:cubicBezTo>
                    <a:pt x="2024" y="2620"/>
                    <a:pt x="2619" y="2037"/>
                    <a:pt x="2619" y="1310"/>
                  </a:cubicBezTo>
                  <a:cubicBezTo>
                    <a:pt x="2619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rgbClr val="7A15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7306404" y="3761655"/>
              <a:ext cx="276688" cy="302057"/>
            </a:xfrm>
            <a:custGeom>
              <a:avLst/>
              <a:gdLst/>
              <a:ahLst/>
              <a:cxnLst/>
              <a:rect l="l" t="t" r="r" b="b"/>
              <a:pathLst>
                <a:path w="14277" h="15586" extrusionOk="0">
                  <a:moveTo>
                    <a:pt x="14276" y="0"/>
                  </a:moveTo>
                  <a:lnTo>
                    <a:pt x="9538" y="346"/>
                  </a:lnTo>
                  <a:lnTo>
                    <a:pt x="6049" y="6085"/>
                  </a:lnTo>
                  <a:lnTo>
                    <a:pt x="2870" y="11299"/>
                  </a:lnTo>
                  <a:cubicBezTo>
                    <a:pt x="2668" y="11228"/>
                    <a:pt x="2441" y="11192"/>
                    <a:pt x="2203" y="11192"/>
                  </a:cubicBezTo>
                  <a:cubicBezTo>
                    <a:pt x="989" y="11192"/>
                    <a:pt x="1" y="12181"/>
                    <a:pt x="1" y="13383"/>
                  </a:cubicBezTo>
                  <a:cubicBezTo>
                    <a:pt x="1" y="14598"/>
                    <a:pt x="989" y="15586"/>
                    <a:pt x="2203" y="15586"/>
                  </a:cubicBezTo>
                  <a:cubicBezTo>
                    <a:pt x="3418" y="15586"/>
                    <a:pt x="4406" y="14598"/>
                    <a:pt x="4406" y="13383"/>
                  </a:cubicBezTo>
                  <a:cubicBezTo>
                    <a:pt x="4406" y="13109"/>
                    <a:pt x="4346" y="12835"/>
                    <a:pt x="4251" y="12585"/>
                  </a:cubicBezTo>
                  <a:lnTo>
                    <a:pt x="11883" y="3001"/>
                  </a:lnTo>
                  <a:lnTo>
                    <a:pt x="14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7646523" y="4040398"/>
              <a:ext cx="111939" cy="111919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82" y="1310"/>
                  </a:moveTo>
                  <a:cubicBezTo>
                    <a:pt x="3763" y="1310"/>
                    <a:pt x="4465" y="2024"/>
                    <a:pt x="4465" y="2893"/>
                  </a:cubicBezTo>
                  <a:cubicBezTo>
                    <a:pt x="4465" y="3763"/>
                    <a:pt x="3763" y="4465"/>
                    <a:pt x="2882" y="4465"/>
                  </a:cubicBezTo>
                  <a:cubicBezTo>
                    <a:pt x="2013" y="4465"/>
                    <a:pt x="1310" y="3763"/>
                    <a:pt x="1310" y="2893"/>
                  </a:cubicBezTo>
                  <a:cubicBezTo>
                    <a:pt x="1310" y="2024"/>
                    <a:pt x="2013" y="1310"/>
                    <a:pt x="2882" y="1310"/>
                  </a:cubicBezTo>
                  <a:close/>
                  <a:moveTo>
                    <a:pt x="2882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89"/>
                    <a:pt x="1298" y="5775"/>
                    <a:pt x="2882" y="5775"/>
                  </a:cubicBezTo>
                  <a:cubicBezTo>
                    <a:pt x="4477" y="5775"/>
                    <a:pt x="5775" y="4489"/>
                    <a:pt x="5775" y="2893"/>
                  </a:cubicBezTo>
                  <a:cubicBezTo>
                    <a:pt x="5775" y="1298"/>
                    <a:pt x="4477" y="0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6225601" y="4033479"/>
              <a:ext cx="64632" cy="117695"/>
            </a:xfrm>
            <a:custGeom>
              <a:avLst/>
              <a:gdLst/>
              <a:ahLst/>
              <a:cxnLst/>
              <a:rect l="l" t="t" r="r" b="b"/>
              <a:pathLst>
                <a:path w="3335" h="6073" extrusionOk="0">
                  <a:moveTo>
                    <a:pt x="3061" y="0"/>
                  </a:moveTo>
                  <a:lnTo>
                    <a:pt x="1525" y="2548"/>
                  </a:lnTo>
                  <a:cubicBezTo>
                    <a:pt x="1346" y="2834"/>
                    <a:pt x="1096" y="3060"/>
                    <a:pt x="810" y="3215"/>
                  </a:cubicBezTo>
                  <a:cubicBezTo>
                    <a:pt x="644" y="3310"/>
                    <a:pt x="465" y="3417"/>
                    <a:pt x="334" y="3536"/>
                  </a:cubicBezTo>
                  <a:cubicBezTo>
                    <a:pt x="239" y="3631"/>
                    <a:pt x="120" y="3750"/>
                    <a:pt x="1" y="3858"/>
                  </a:cubicBezTo>
                  <a:cubicBezTo>
                    <a:pt x="656" y="5822"/>
                    <a:pt x="2001" y="6048"/>
                    <a:pt x="2346" y="6072"/>
                  </a:cubicBezTo>
                  <a:cubicBezTo>
                    <a:pt x="2108" y="5751"/>
                    <a:pt x="1977" y="4810"/>
                    <a:pt x="2013" y="4393"/>
                  </a:cubicBezTo>
                  <a:lnTo>
                    <a:pt x="2025" y="4203"/>
                  </a:lnTo>
                  <a:cubicBezTo>
                    <a:pt x="2049" y="3834"/>
                    <a:pt x="2168" y="3465"/>
                    <a:pt x="2382" y="3155"/>
                  </a:cubicBezTo>
                  <a:lnTo>
                    <a:pt x="3335" y="170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6218914" y="4104080"/>
              <a:ext cx="74768" cy="64826"/>
            </a:xfrm>
            <a:custGeom>
              <a:avLst/>
              <a:gdLst/>
              <a:ahLst/>
              <a:cxnLst/>
              <a:rect l="l" t="t" r="r" b="b"/>
              <a:pathLst>
                <a:path w="3858" h="3345" extrusionOk="0">
                  <a:moveTo>
                    <a:pt x="572" y="0"/>
                  </a:moveTo>
                  <a:cubicBezTo>
                    <a:pt x="429" y="143"/>
                    <a:pt x="262" y="310"/>
                    <a:pt x="132" y="429"/>
                  </a:cubicBezTo>
                  <a:cubicBezTo>
                    <a:pt x="24" y="536"/>
                    <a:pt x="1" y="703"/>
                    <a:pt x="96" y="834"/>
                  </a:cubicBezTo>
                  <a:cubicBezTo>
                    <a:pt x="96" y="834"/>
                    <a:pt x="1560" y="3179"/>
                    <a:pt x="1834" y="3275"/>
                  </a:cubicBezTo>
                  <a:cubicBezTo>
                    <a:pt x="2149" y="3326"/>
                    <a:pt x="2539" y="3345"/>
                    <a:pt x="2900" y="3345"/>
                  </a:cubicBezTo>
                  <a:cubicBezTo>
                    <a:pt x="3291" y="3345"/>
                    <a:pt x="3649" y="3323"/>
                    <a:pt x="3846" y="3298"/>
                  </a:cubicBezTo>
                  <a:cubicBezTo>
                    <a:pt x="3857" y="2738"/>
                    <a:pt x="3214" y="2377"/>
                    <a:pt x="2800" y="2377"/>
                  </a:cubicBezTo>
                  <a:cubicBezTo>
                    <a:pt x="2775" y="2377"/>
                    <a:pt x="2751" y="2379"/>
                    <a:pt x="2727" y="2382"/>
                  </a:cubicBezTo>
                  <a:cubicBezTo>
                    <a:pt x="2695" y="2384"/>
                    <a:pt x="2664" y="2385"/>
                    <a:pt x="2633" y="2385"/>
                  </a:cubicBezTo>
                  <a:cubicBezTo>
                    <a:pt x="1666" y="2385"/>
                    <a:pt x="918" y="1154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 w="20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6494653" y="3215255"/>
              <a:ext cx="31163" cy="90233"/>
            </a:xfrm>
            <a:custGeom>
              <a:avLst/>
              <a:gdLst/>
              <a:ahLst/>
              <a:cxnLst/>
              <a:rect l="l" t="t" r="r" b="b"/>
              <a:pathLst>
                <a:path w="1608" h="4656" extrusionOk="0">
                  <a:moveTo>
                    <a:pt x="1417" y="1"/>
                  </a:moveTo>
                  <a:cubicBezTo>
                    <a:pt x="167" y="322"/>
                    <a:pt x="1" y="2144"/>
                    <a:pt x="262" y="2751"/>
                  </a:cubicBezTo>
                  <a:cubicBezTo>
                    <a:pt x="512" y="3370"/>
                    <a:pt x="667" y="4656"/>
                    <a:pt x="667" y="4656"/>
                  </a:cubicBezTo>
                  <a:cubicBezTo>
                    <a:pt x="1417" y="3834"/>
                    <a:pt x="1608" y="2715"/>
                    <a:pt x="1310" y="1798"/>
                  </a:cubicBezTo>
                  <a:cubicBezTo>
                    <a:pt x="1013" y="894"/>
                    <a:pt x="1417" y="1"/>
                    <a:pt x="1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6483587" y="3192988"/>
              <a:ext cx="40989" cy="53663"/>
            </a:xfrm>
            <a:custGeom>
              <a:avLst/>
              <a:gdLst/>
              <a:ahLst/>
              <a:cxnLst/>
              <a:rect l="l" t="t" r="r" b="b"/>
              <a:pathLst>
                <a:path w="2115" h="2769" extrusionOk="0">
                  <a:moveTo>
                    <a:pt x="1706" y="1"/>
                  </a:moveTo>
                  <a:cubicBezTo>
                    <a:pt x="1104" y="1"/>
                    <a:pt x="0" y="757"/>
                    <a:pt x="0" y="757"/>
                  </a:cubicBezTo>
                  <a:cubicBezTo>
                    <a:pt x="0" y="757"/>
                    <a:pt x="1357" y="1614"/>
                    <a:pt x="1191" y="2769"/>
                  </a:cubicBezTo>
                  <a:cubicBezTo>
                    <a:pt x="1191" y="2769"/>
                    <a:pt x="1917" y="2257"/>
                    <a:pt x="2084" y="483"/>
                  </a:cubicBezTo>
                  <a:cubicBezTo>
                    <a:pt x="2115" y="127"/>
                    <a:pt x="1952" y="1"/>
                    <a:pt x="1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6289516" y="3211573"/>
              <a:ext cx="227541" cy="273898"/>
            </a:xfrm>
            <a:custGeom>
              <a:avLst/>
              <a:gdLst/>
              <a:ahLst/>
              <a:cxnLst/>
              <a:rect l="l" t="t" r="r" b="b"/>
              <a:pathLst>
                <a:path w="11741" h="14133" extrusionOk="0">
                  <a:moveTo>
                    <a:pt x="7157" y="0"/>
                  </a:moveTo>
                  <a:cubicBezTo>
                    <a:pt x="7157" y="548"/>
                    <a:pt x="6835" y="1024"/>
                    <a:pt x="6335" y="1226"/>
                  </a:cubicBezTo>
                  <a:cubicBezTo>
                    <a:pt x="5335" y="1667"/>
                    <a:pt x="4525" y="2536"/>
                    <a:pt x="4085" y="3655"/>
                  </a:cubicBezTo>
                  <a:cubicBezTo>
                    <a:pt x="3823" y="4346"/>
                    <a:pt x="3251" y="4858"/>
                    <a:pt x="2573" y="5155"/>
                  </a:cubicBezTo>
                  <a:cubicBezTo>
                    <a:pt x="1072" y="5822"/>
                    <a:pt x="1" y="7513"/>
                    <a:pt x="1" y="9489"/>
                  </a:cubicBezTo>
                  <a:cubicBezTo>
                    <a:pt x="1" y="12061"/>
                    <a:pt x="1787" y="14133"/>
                    <a:pt x="4001" y="14133"/>
                  </a:cubicBezTo>
                  <a:cubicBezTo>
                    <a:pt x="6014" y="14133"/>
                    <a:pt x="7668" y="12430"/>
                    <a:pt x="7966" y="10216"/>
                  </a:cubicBezTo>
                  <a:cubicBezTo>
                    <a:pt x="10074" y="10073"/>
                    <a:pt x="11740" y="8061"/>
                    <a:pt x="11740" y="5584"/>
                  </a:cubicBezTo>
                  <a:cubicBezTo>
                    <a:pt x="11740" y="3322"/>
                    <a:pt x="10347" y="1441"/>
                    <a:pt x="8502" y="1024"/>
                  </a:cubicBezTo>
                  <a:lnTo>
                    <a:pt x="8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6474808" y="3314946"/>
              <a:ext cx="267037" cy="120195"/>
            </a:xfrm>
            <a:custGeom>
              <a:avLst/>
              <a:gdLst/>
              <a:ahLst/>
              <a:cxnLst/>
              <a:rect l="l" t="t" r="r" b="b"/>
              <a:pathLst>
                <a:path w="13779" h="6202" extrusionOk="0">
                  <a:moveTo>
                    <a:pt x="2197" y="0"/>
                  </a:moveTo>
                  <a:cubicBezTo>
                    <a:pt x="1087" y="0"/>
                    <a:pt x="1" y="1162"/>
                    <a:pt x="1477" y="3715"/>
                  </a:cubicBezTo>
                  <a:cubicBezTo>
                    <a:pt x="2500" y="5494"/>
                    <a:pt x="3985" y="6202"/>
                    <a:pt x="5667" y="6202"/>
                  </a:cubicBezTo>
                  <a:cubicBezTo>
                    <a:pt x="8113" y="6202"/>
                    <a:pt x="10975" y="4704"/>
                    <a:pt x="13431" y="2834"/>
                  </a:cubicBezTo>
                  <a:cubicBezTo>
                    <a:pt x="13779" y="2578"/>
                    <a:pt x="13546" y="2076"/>
                    <a:pt x="13179" y="2076"/>
                  </a:cubicBezTo>
                  <a:cubicBezTo>
                    <a:pt x="13119" y="2076"/>
                    <a:pt x="13056" y="2089"/>
                    <a:pt x="12990" y="2119"/>
                  </a:cubicBezTo>
                  <a:cubicBezTo>
                    <a:pt x="10970" y="3072"/>
                    <a:pt x="8521" y="3996"/>
                    <a:pt x="6643" y="3996"/>
                  </a:cubicBezTo>
                  <a:cubicBezTo>
                    <a:pt x="5046" y="3996"/>
                    <a:pt x="3862" y="3328"/>
                    <a:pt x="3703" y="1441"/>
                  </a:cubicBezTo>
                  <a:cubicBezTo>
                    <a:pt x="3693" y="1410"/>
                    <a:pt x="3692" y="1353"/>
                    <a:pt x="3692" y="1353"/>
                  </a:cubicBezTo>
                  <a:cubicBezTo>
                    <a:pt x="3692" y="1353"/>
                    <a:pt x="3692" y="1354"/>
                    <a:pt x="3692" y="1357"/>
                  </a:cubicBezTo>
                  <a:cubicBezTo>
                    <a:pt x="3622" y="472"/>
                    <a:pt x="2905" y="0"/>
                    <a:pt x="21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6369361" y="3313318"/>
              <a:ext cx="201688" cy="318917"/>
            </a:xfrm>
            <a:custGeom>
              <a:avLst/>
              <a:gdLst/>
              <a:ahLst/>
              <a:cxnLst/>
              <a:rect l="l" t="t" r="r" b="b"/>
              <a:pathLst>
                <a:path w="10407" h="16456" extrusionOk="0">
                  <a:moveTo>
                    <a:pt x="2834" y="1"/>
                  </a:moveTo>
                  <a:cubicBezTo>
                    <a:pt x="2048" y="1"/>
                    <a:pt x="1405" y="632"/>
                    <a:pt x="1382" y="1406"/>
                  </a:cubicBezTo>
                  <a:cubicBezTo>
                    <a:pt x="1334" y="3299"/>
                    <a:pt x="2560" y="8549"/>
                    <a:pt x="2560" y="8549"/>
                  </a:cubicBezTo>
                  <a:cubicBezTo>
                    <a:pt x="2560" y="8549"/>
                    <a:pt x="0" y="15824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9073" y="2787"/>
                    <a:pt x="8954" y="1287"/>
                  </a:cubicBezTo>
                  <a:cubicBezTo>
                    <a:pt x="8894" y="560"/>
                    <a:pt x="8287" y="1"/>
                    <a:pt x="75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6429808" y="4060727"/>
              <a:ext cx="75718" cy="99943"/>
            </a:xfrm>
            <a:custGeom>
              <a:avLst/>
              <a:gdLst/>
              <a:ahLst/>
              <a:cxnLst/>
              <a:rect l="l" t="t" r="r" b="b"/>
              <a:pathLst>
                <a:path w="3907" h="5157" extrusionOk="0">
                  <a:moveTo>
                    <a:pt x="835" y="1"/>
                  </a:moveTo>
                  <a:cubicBezTo>
                    <a:pt x="735" y="1"/>
                    <a:pt x="632" y="30"/>
                    <a:pt x="537" y="94"/>
                  </a:cubicBezTo>
                  <a:cubicBezTo>
                    <a:pt x="239" y="297"/>
                    <a:pt x="72" y="630"/>
                    <a:pt x="84" y="987"/>
                  </a:cubicBezTo>
                  <a:lnTo>
                    <a:pt x="203" y="3499"/>
                  </a:lnTo>
                  <a:cubicBezTo>
                    <a:pt x="203" y="3583"/>
                    <a:pt x="191" y="3666"/>
                    <a:pt x="179" y="3738"/>
                  </a:cubicBezTo>
                  <a:lnTo>
                    <a:pt x="1" y="4773"/>
                  </a:lnTo>
                  <a:cubicBezTo>
                    <a:pt x="465" y="4988"/>
                    <a:pt x="894" y="5131"/>
                    <a:pt x="1787" y="5154"/>
                  </a:cubicBezTo>
                  <a:cubicBezTo>
                    <a:pt x="1816" y="5156"/>
                    <a:pt x="1848" y="5156"/>
                    <a:pt x="1881" y="5156"/>
                  </a:cubicBezTo>
                  <a:cubicBezTo>
                    <a:pt x="2403" y="5156"/>
                    <a:pt x="3391" y="4985"/>
                    <a:pt x="3906" y="4761"/>
                  </a:cubicBezTo>
                  <a:cubicBezTo>
                    <a:pt x="3668" y="4702"/>
                    <a:pt x="2275" y="4226"/>
                    <a:pt x="2061" y="4154"/>
                  </a:cubicBezTo>
                  <a:cubicBezTo>
                    <a:pt x="1299" y="3892"/>
                    <a:pt x="1287" y="1856"/>
                    <a:pt x="1370" y="559"/>
                  </a:cubicBezTo>
                  <a:cubicBezTo>
                    <a:pt x="1388" y="240"/>
                    <a:pt x="1123" y="1"/>
                    <a:pt x="83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6428199" y="4149759"/>
              <a:ext cx="96706" cy="19031"/>
            </a:xfrm>
            <a:custGeom>
              <a:avLst/>
              <a:gdLst/>
              <a:ahLst/>
              <a:cxnLst/>
              <a:rect l="l" t="t" r="r" b="b"/>
              <a:pathLst>
                <a:path w="4990" h="982" extrusionOk="0">
                  <a:moveTo>
                    <a:pt x="120" y="1"/>
                  </a:moveTo>
                  <a:lnTo>
                    <a:pt x="36" y="453"/>
                  </a:lnTo>
                  <a:cubicBezTo>
                    <a:pt x="1" y="703"/>
                    <a:pt x="179" y="929"/>
                    <a:pt x="429" y="929"/>
                  </a:cubicBezTo>
                  <a:cubicBezTo>
                    <a:pt x="1109" y="950"/>
                    <a:pt x="2386" y="981"/>
                    <a:pt x="3383" y="981"/>
                  </a:cubicBezTo>
                  <a:cubicBezTo>
                    <a:pt x="4150" y="981"/>
                    <a:pt x="4751" y="963"/>
                    <a:pt x="4787" y="906"/>
                  </a:cubicBezTo>
                  <a:cubicBezTo>
                    <a:pt x="4989" y="572"/>
                    <a:pt x="4596" y="358"/>
                    <a:pt x="4001" y="144"/>
                  </a:cubicBezTo>
                  <a:cubicBezTo>
                    <a:pt x="3959" y="130"/>
                    <a:pt x="3917" y="124"/>
                    <a:pt x="3875" y="124"/>
                  </a:cubicBezTo>
                  <a:cubicBezTo>
                    <a:pt x="3846" y="124"/>
                    <a:pt x="3816" y="127"/>
                    <a:pt x="3787" y="132"/>
                  </a:cubicBezTo>
                  <a:cubicBezTo>
                    <a:pt x="3275" y="227"/>
                    <a:pt x="2739" y="275"/>
                    <a:pt x="2191" y="275"/>
                  </a:cubicBezTo>
                  <a:cubicBezTo>
                    <a:pt x="1489" y="275"/>
                    <a:pt x="798" y="179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w="20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6256531" y="3826074"/>
              <a:ext cx="189924" cy="268549"/>
            </a:xfrm>
            <a:custGeom>
              <a:avLst/>
              <a:gdLst/>
              <a:ahLst/>
              <a:cxnLst/>
              <a:rect l="l" t="t" r="r" b="b"/>
              <a:pathLst>
                <a:path w="9800" h="13857" extrusionOk="0">
                  <a:moveTo>
                    <a:pt x="8159" y="1"/>
                  </a:moveTo>
                  <a:cubicBezTo>
                    <a:pt x="7455" y="1"/>
                    <a:pt x="6628" y="391"/>
                    <a:pt x="6025" y="1260"/>
                  </a:cubicBezTo>
                  <a:cubicBezTo>
                    <a:pt x="5144" y="2534"/>
                    <a:pt x="0" y="13500"/>
                    <a:pt x="310" y="13845"/>
                  </a:cubicBezTo>
                  <a:cubicBezTo>
                    <a:pt x="317" y="13853"/>
                    <a:pt x="326" y="13857"/>
                    <a:pt x="339" y="13857"/>
                  </a:cubicBezTo>
                  <a:cubicBezTo>
                    <a:pt x="946" y="13857"/>
                    <a:pt x="7876" y="4379"/>
                    <a:pt x="8739" y="3130"/>
                  </a:cubicBezTo>
                  <a:cubicBezTo>
                    <a:pt x="9621" y="1844"/>
                    <a:pt x="9799" y="772"/>
                    <a:pt x="9049" y="260"/>
                  </a:cubicBezTo>
                  <a:cubicBezTo>
                    <a:pt x="8806" y="90"/>
                    <a:pt x="8497" y="1"/>
                    <a:pt x="815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6427966" y="3818826"/>
              <a:ext cx="75466" cy="316243"/>
            </a:xfrm>
            <a:custGeom>
              <a:avLst/>
              <a:gdLst/>
              <a:ahLst/>
              <a:cxnLst/>
              <a:rect l="l" t="t" r="r" b="b"/>
              <a:pathLst>
                <a:path w="3894" h="16318" extrusionOk="0">
                  <a:moveTo>
                    <a:pt x="2333" y="1"/>
                  </a:moveTo>
                  <a:cubicBezTo>
                    <a:pt x="1491" y="1"/>
                    <a:pt x="638" y="1064"/>
                    <a:pt x="382" y="2504"/>
                  </a:cubicBezTo>
                  <a:cubicBezTo>
                    <a:pt x="108" y="4028"/>
                    <a:pt x="1" y="16136"/>
                    <a:pt x="429" y="16315"/>
                  </a:cubicBezTo>
                  <a:cubicBezTo>
                    <a:pt x="434" y="16317"/>
                    <a:pt x="438" y="16318"/>
                    <a:pt x="442" y="16318"/>
                  </a:cubicBezTo>
                  <a:cubicBezTo>
                    <a:pt x="606" y="16318"/>
                    <a:pt x="798" y="15018"/>
                    <a:pt x="1239" y="13255"/>
                  </a:cubicBezTo>
                  <a:cubicBezTo>
                    <a:pt x="2120" y="9671"/>
                    <a:pt x="3442" y="4099"/>
                    <a:pt x="3632" y="3075"/>
                  </a:cubicBezTo>
                  <a:cubicBezTo>
                    <a:pt x="3894" y="1539"/>
                    <a:pt x="3394" y="170"/>
                    <a:pt x="2501" y="15"/>
                  </a:cubicBezTo>
                  <a:cubicBezTo>
                    <a:pt x="2445" y="5"/>
                    <a:pt x="2389" y="1"/>
                    <a:pt x="233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6433509" y="3541673"/>
              <a:ext cx="115389" cy="359848"/>
            </a:xfrm>
            <a:custGeom>
              <a:avLst/>
              <a:gdLst/>
              <a:ahLst/>
              <a:cxnLst/>
              <a:rect l="l" t="t" r="r" b="b"/>
              <a:pathLst>
                <a:path w="5954" h="18568" extrusionOk="0">
                  <a:moveTo>
                    <a:pt x="3055" y="1"/>
                  </a:moveTo>
                  <a:cubicBezTo>
                    <a:pt x="1530" y="1"/>
                    <a:pt x="235" y="1540"/>
                    <a:pt x="119" y="3517"/>
                  </a:cubicBezTo>
                  <a:cubicBezTo>
                    <a:pt x="0" y="5541"/>
                    <a:pt x="739" y="18483"/>
                    <a:pt x="2310" y="18567"/>
                  </a:cubicBezTo>
                  <a:cubicBezTo>
                    <a:pt x="2316" y="18567"/>
                    <a:pt x="2322" y="18567"/>
                    <a:pt x="2328" y="18567"/>
                  </a:cubicBezTo>
                  <a:cubicBezTo>
                    <a:pt x="3907" y="18567"/>
                    <a:pt x="5728" y="5867"/>
                    <a:pt x="5834" y="3839"/>
                  </a:cubicBezTo>
                  <a:cubicBezTo>
                    <a:pt x="5953" y="1815"/>
                    <a:pt x="4775" y="88"/>
                    <a:pt x="3191" y="5"/>
                  </a:cubicBezTo>
                  <a:cubicBezTo>
                    <a:pt x="3146" y="2"/>
                    <a:pt x="3100" y="1"/>
                    <a:pt x="3055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6428664" y="3541673"/>
              <a:ext cx="119303" cy="540528"/>
            </a:xfrm>
            <a:custGeom>
              <a:avLst/>
              <a:gdLst/>
              <a:ahLst/>
              <a:cxnLst/>
              <a:rect l="l" t="t" r="r" b="b"/>
              <a:pathLst>
                <a:path w="6156" h="27891" extrusionOk="0">
                  <a:moveTo>
                    <a:pt x="3305" y="1"/>
                  </a:moveTo>
                  <a:cubicBezTo>
                    <a:pt x="1780" y="1"/>
                    <a:pt x="485" y="1540"/>
                    <a:pt x="369" y="3517"/>
                  </a:cubicBezTo>
                  <a:cubicBezTo>
                    <a:pt x="310" y="4541"/>
                    <a:pt x="465" y="8327"/>
                    <a:pt x="834" y="11852"/>
                  </a:cubicBezTo>
                  <a:cubicBezTo>
                    <a:pt x="1000" y="13399"/>
                    <a:pt x="798" y="14947"/>
                    <a:pt x="417" y="16459"/>
                  </a:cubicBezTo>
                  <a:cubicBezTo>
                    <a:pt x="393" y="16578"/>
                    <a:pt x="369" y="16685"/>
                    <a:pt x="346" y="16805"/>
                  </a:cubicBezTo>
                  <a:cubicBezTo>
                    <a:pt x="155" y="17864"/>
                    <a:pt x="0" y="24067"/>
                    <a:pt x="96" y="27782"/>
                  </a:cubicBezTo>
                  <a:cubicBezTo>
                    <a:pt x="183" y="27858"/>
                    <a:pt x="458" y="27891"/>
                    <a:pt x="736" y="27891"/>
                  </a:cubicBezTo>
                  <a:cubicBezTo>
                    <a:pt x="1027" y="27891"/>
                    <a:pt x="1320" y="27855"/>
                    <a:pt x="1405" y="27794"/>
                  </a:cubicBezTo>
                  <a:cubicBezTo>
                    <a:pt x="1417" y="27711"/>
                    <a:pt x="6156" y="8577"/>
                    <a:pt x="6144" y="3672"/>
                  </a:cubicBezTo>
                  <a:cubicBezTo>
                    <a:pt x="6144" y="1636"/>
                    <a:pt x="5025" y="88"/>
                    <a:pt x="3441" y="5"/>
                  </a:cubicBezTo>
                  <a:cubicBezTo>
                    <a:pt x="3396" y="2"/>
                    <a:pt x="3350" y="1"/>
                    <a:pt x="3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6434653" y="3541673"/>
              <a:ext cx="113082" cy="214692"/>
            </a:xfrm>
            <a:custGeom>
              <a:avLst/>
              <a:gdLst/>
              <a:ahLst/>
              <a:cxnLst/>
              <a:rect l="l" t="t" r="r" b="b"/>
              <a:pathLst>
                <a:path w="5835" h="11078" extrusionOk="0">
                  <a:moveTo>
                    <a:pt x="2996" y="1"/>
                  </a:moveTo>
                  <a:cubicBezTo>
                    <a:pt x="1471" y="1"/>
                    <a:pt x="176" y="1540"/>
                    <a:pt x="60" y="3517"/>
                  </a:cubicBezTo>
                  <a:cubicBezTo>
                    <a:pt x="1" y="4458"/>
                    <a:pt x="132" y="7792"/>
                    <a:pt x="453" y="11078"/>
                  </a:cubicBezTo>
                  <a:cubicBezTo>
                    <a:pt x="1168" y="9649"/>
                    <a:pt x="1965" y="8268"/>
                    <a:pt x="2835" y="6934"/>
                  </a:cubicBezTo>
                  <a:cubicBezTo>
                    <a:pt x="2918" y="6815"/>
                    <a:pt x="3013" y="6744"/>
                    <a:pt x="3120" y="6708"/>
                  </a:cubicBezTo>
                  <a:cubicBezTo>
                    <a:pt x="3847" y="5720"/>
                    <a:pt x="4763" y="4875"/>
                    <a:pt x="5811" y="4255"/>
                  </a:cubicBezTo>
                  <a:cubicBezTo>
                    <a:pt x="5823" y="4041"/>
                    <a:pt x="5835" y="3851"/>
                    <a:pt x="5835" y="3672"/>
                  </a:cubicBezTo>
                  <a:cubicBezTo>
                    <a:pt x="5835" y="1636"/>
                    <a:pt x="4716" y="88"/>
                    <a:pt x="3132" y="5"/>
                  </a:cubicBezTo>
                  <a:cubicBezTo>
                    <a:pt x="3087" y="2"/>
                    <a:pt x="3041" y="1"/>
                    <a:pt x="2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6382288" y="3534599"/>
              <a:ext cx="117927" cy="335526"/>
            </a:xfrm>
            <a:custGeom>
              <a:avLst/>
              <a:gdLst/>
              <a:ahLst/>
              <a:cxnLst/>
              <a:rect l="l" t="t" r="r" b="b"/>
              <a:pathLst>
                <a:path w="6085" h="17313" extrusionOk="0">
                  <a:moveTo>
                    <a:pt x="3198" y="0"/>
                  </a:moveTo>
                  <a:cubicBezTo>
                    <a:pt x="1632" y="0"/>
                    <a:pt x="71" y="1571"/>
                    <a:pt x="36" y="3585"/>
                  </a:cubicBezTo>
                  <a:cubicBezTo>
                    <a:pt x="0" y="5620"/>
                    <a:pt x="572" y="17289"/>
                    <a:pt x="2155" y="17312"/>
                  </a:cubicBezTo>
                  <a:cubicBezTo>
                    <a:pt x="2158" y="17312"/>
                    <a:pt x="2160" y="17312"/>
                    <a:pt x="2163" y="17312"/>
                  </a:cubicBezTo>
                  <a:cubicBezTo>
                    <a:pt x="3746" y="17312"/>
                    <a:pt x="6025" y="5760"/>
                    <a:pt x="6049" y="3727"/>
                  </a:cubicBezTo>
                  <a:cubicBezTo>
                    <a:pt x="6084" y="1691"/>
                    <a:pt x="4834" y="25"/>
                    <a:pt x="3251" y="1"/>
                  </a:cubicBezTo>
                  <a:cubicBezTo>
                    <a:pt x="3233" y="0"/>
                    <a:pt x="3215" y="0"/>
                    <a:pt x="31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6267830" y="3534599"/>
              <a:ext cx="236765" cy="539500"/>
            </a:xfrm>
            <a:custGeom>
              <a:avLst/>
              <a:gdLst/>
              <a:ahLst/>
              <a:cxnLst/>
              <a:rect l="l" t="t" r="r" b="b"/>
              <a:pathLst>
                <a:path w="12217" h="27838" extrusionOk="0">
                  <a:moveTo>
                    <a:pt x="9104" y="0"/>
                  </a:moveTo>
                  <a:cubicBezTo>
                    <a:pt x="7538" y="0"/>
                    <a:pt x="5977" y="1571"/>
                    <a:pt x="5942" y="3585"/>
                  </a:cubicBezTo>
                  <a:cubicBezTo>
                    <a:pt x="5918" y="5061"/>
                    <a:pt x="5882" y="15669"/>
                    <a:pt x="5442" y="16300"/>
                  </a:cubicBezTo>
                  <a:cubicBezTo>
                    <a:pt x="4763" y="17277"/>
                    <a:pt x="1298" y="23861"/>
                    <a:pt x="1" y="27064"/>
                  </a:cubicBezTo>
                  <a:cubicBezTo>
                    <a:pt x="144" y="27421"/>
                    <a:pt x="656" y="27754"/>
                    <a:pt x="894" y="27838"/>
                  </a:cubicBezTo>
                  <a:cubicBezTo>
                    <a:pt x="3061" y="25290"/>
                    <a:pt x="7537" y="19194"/>
                    <a:pt x="8156" y="18170"/>
                  </a:cubicBezTo>
                  <a:cubicBezTo>
                    <a:pt x="10526" y="14264"/>
                    <a:pt x="12157" y="5370"/>
                    <a:pt x="12181" y="3692"/>
                  </a:cubicBezTo>
                  <a:cubicBezTo>
                    <a:pt x="12216" y="1656"/>
                    <a:pt x="10740" y="25"/>
                    <a:pt x="9157" y="1"/>
                  </a:cubicBezTo>
                  <a:cubicBezTo>
                    <a:pt x="9139" y="0"/>
                    <a:pt x="9121" y="0"/>
                    <a:pt x="9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6369361" y="3313318"/>
              <a:ext cx="201688" cy="318917"/>
            </a:xfrm>
            <a:custGeom>
              <a:avLst/>
              <a:gdLst/>
              <a:ahLst/>
              <a:cxnLst/>
              <a:rect l="l" t="t" r="r" b="b"/>
              <a:pathLst>
                <a:path w="10407" h="16456" extrusionOk="0">
                  <a:moveTo>
                    <a:pt x="2715" y="1"/>
                  </a:moveTo>
                  <a:cubicBezTo>
                    <a:pt x="2001" y="1"/>
                    <a:pt x="1405" y="572"/>
                    <a:pt x="1393" y="1287"/>
                  </a:cubicBezTo>
                  <a:cubicBezTo>
                    <a:pt x="1334" y="3144"/>
                    <a:pt x="2560" y="8549"/>
                    <a:pt x="2560" y="8549"/>
                  </a:cubicBezTo>
                  <a:cubicBezTo>
                    <a:pt x="2560" y="8549"/>
                    <a:pt x="0" y="15657"/>
                    <a:pt x="548" y="16455"/>
                  </a:cubicBezTo>
                  <a:cubicBezTo>
                    <a:pt x="548" y="16455"/>
                    <a:pt x="8001" y="15836"/>
                    <a:pt x="9287" y="14360"/>
                  </a:cubicBezTo>
                  <a:cubicBezTo>
                    <a:pt x="10406" y="13086"/>
                    <a:pt x="7120" y="8383"/>
                    <a:pt x="7120" y="8383"/>
                  </a:cubicBezTo>
                  <a:cubicBezTo>
                    <a:pt x="7120" y="8383"/>
                    <a:pt x="7739" y="6573"/>
                    <a:pt x="8263" y="4727"/>
                  </a:cubicBezTo>
                  <a:cubicBezTo>
                    <a:pt x="8632" y="1882"/>
                    <a:pt x="6775" y="1537"/>
                    <a:pt x="7489" y="1"/>
                  </a:cubicBezTo>
                  <a:lnTo>
                    <a:pt x="6835" y="1"/>
                  </a:lnTo>
                  <a:cubicBezTo>
                    <a:pt x="6573" y="620"/>
                    <a:pt x="6001" y="1096"/>
                    <a:pt x="5120" y="1096"/>
                  </a:cubicBezTo>
                  <a:cubicBezTo>
                    <a:pt x="4251" y="1096"/>
                    <a:pt x="3679" y="620"/>
                    <a:pt x="3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6442036" y="3269946"/>
              <a:ext cx="41551" cy="49865"/>
            </a:xfrm>
            <a:custGeom>
              <a:avLst/>
              <a:gdLst/>
              <a:ahLst/>
              <a:cxnLst/>
              <a:rect l="l" t="t" r="r" b="b"/>
              <a:pathLst>
                <a:path w="2144" h="2573" extrusionOk="0">
                  <a:moveTo>
                    <a:pt x="680" y="0"/>
                  </a:moveTo>
                  <a:lnTo>
                    <a:pt x="1" y="2346"/>
                  </a:lnTo>
                  <a:lnTo>
                    <a:pt x="2144" y="2572"/>
                  </a:lnTo>
                  <a:lnTo>
                    <a:pt x="2061" y="16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6451048" y="3269946"/>
              <a:ext cx="32093" cy="35543"/>
            </a:xfrm>
            <a:custGeom>
              <a:avLst/>
              <a:gdLst/>
              <a:ahLst/>
              <a:cxnLst/>
              <a:rect l="l" t="t" r="r" b="b"/>
              <a:pathLst>
                <a:path w="1656" h="1834" extrusionOk="0">
                  <a:moveTo>
                    <a:pt x="215" y="0"/>
                  </a:moveTo>
                  <a:lnTo>
                    <a:pt x="0" y="739"/>
                  </a:lnTo>
                  <a:cubicBezTo>
                    <a:pt x="310" y="1084"/>
                    <a:pt x="703" y="1834"/>
                    <a:pt x="1215" y="1834"/>
                  </a:cubicBezTo>
                  <a:cubicBezTo>
                    <a:pt x="1369" y="1834"/>
                    <a:pt x="1524" y="1786"/>
                    <a:pt x="1655" y="1703"/>
                  </a:cubicBezTo>
                  <a:lnTo>
                    <a:pt x="1596" y="16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6436746" y="3207639"/>
              <a:ext cx="73625" cy="87694"/>
            </a:xfrm>
            <a:custGeom>
              <a:avLst/>
              <a:gdLst/>
              <a:ahLst/>
              <a:cxnLst/>
              <a:rect l="l" t="t" r="r" b="b"/>
              <a:pathLst>
                <a:path w="3799" h="4525" extrusionOk="0">
                  <a:moveTo>
                    <a:pt x="0" y="1"/>
                  </a:moveTo>
                  <a:lnTo>
                    <a:pt x="0" y="2299"/>
                  </a:lnTo>
                  <a:cubicBezTo>
                    <a:pt x="0" y="2703"/>
                    <a:pt x="298" y="3322"/>
                    <a:pt x="703" y="3668"/>
                  </a:cubicBezTo>
                  <a:cubicBezTo>
                    <a:pt x="1405" y="4287"/>
                    <a:pt x="1917" y="4525"/>
                    <a:pt x="2381" y="4525"/>
                  </a:cubicBezTo>
                  <a:cubicBezTo>
                    <a:pt x="2750" y="4525"/>
                    <a:pt x="3346" y="3334"/>
                    <a:pt x="3536" y="2430"/>
                  </a:cubicBezTo>
                  <a:cubicBezTo>
                    <a:pt x="3798" y="1227"/>
                    <a:pt x="3536" y="1"/>
                    <a:pt x="353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6433044" y="3224713"/>
              <a:ext cx="12946" cy="5795"/>
            </a:xfrm>
            <a:custGeom>
              <a:avLst/>
              <a:gdLst/>
              <a:ahLst/>
              <a:cxnLst/>
              <a:rect l="l" t="t" r="r" b="b"/>
              <a:pathLst>
                <a:path w="668" h="299" extrusionOk="0">
                  <a:moveTo>
                    <a:pt x="1" y="1"/>
                  </a:moveTo>
                  <a:lnTo>
                    <a:pt x="1" y="298"/>
                  </a:lnTo>
                  <a:lnTo>
                    <a:pt x="667" y="298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6428199" y="3227949"/>
              <a:ext cx="20097" cy="31396"/>
            </a:xfrm>
            <a:custGeom>
              <a:avLst/>
              <a:gdLst/>
              <a:ahLst/>
              <a:cxnLst/>
              <a:rect l="l" t="t" r="r" b="b"/>
              <a:pathLst>
                <a:path w="1037" h="1620" extrusionOk="0">
                  <a:moveTo>
                    <a:pt x="560" y="0"/>
                  </a:moveTo>
                  <a:cubicBezTo>
                    <a:pt x="298" y="0"/>
                    <a:pt x="1" y="143"/>
                    <a:pt x="1" y="596"/>
                  </a:cubicBezTo>
                  <a:cubicBezTo>
                    <a:pt x="1" y="1036"/>
                    <a:pt x="298" y="1620"/>
                    <a:pt x="560" y="1620"/>
                  </a:cubicBezTo>
                  <a:cubicBezTo>
                    <a:pt x="822" y="1620"/>
                    <a:pt x="1036" y="1262"/>
                    <a:pt x="1036" y="810"/>
                  </a:cubicBezTo>
                  <a:cubicBezTo>
                    <a:pt x="1036" y="369"/>
                    <a:pt x="822" y="0"/>
                    <a:pt x="56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6428199" y="3180953"/>
              <a:ext cx="99012" cy="58314"/>
            </a:xfrm>
            <a:custGeom>
              <a:avLst/>
              <a:gdLst/>
              <a:ahLst/>
              <a:cxnLst/>
              <a:rect l="l" t="t" r="r" b="b"/>
              <a:pathLst>
                <a:path w="5109" h="3009" extrusionOk="0">
                  <a:moveTo>
                    <a:pt x="3963" y="1"/>
                  </a:moveTo>
                  <a:cubicBezTo>
                    <a:pt x="3779" y="1"/>
                    <a:pt x="3591" y="48"/>
                    <a:pt x="3418" y="139"/>
                  </a:cubicBezTo>
                  <a:cubicBezTo>
                    <a:pt x="3132" y="282"/>
                    <a:pt x="2822" y="366"/>
                    <a:pt x="2489" y="366"/>
                  </a:cubicBezTo>
                  <a:lnTo>
                    <a:pt x="1298" y="366"/>
                  </a:lnTo>
                  <a:cubicBezTo>
                    <a:pt x="584" y="366"/>
                    <a:pt x="1" y="949"/>
                    <a:pt x="1" y="1663"/>
                  </a:cubicBezTo>
                  <a:lnTo>
                    <a:pt x="1" y="1937"/>
                  </a:lnTo>
                  <a:lnTo>
                    <a:pt x="596" y="2473"/>
                  </a:lnTo>
                  <a:lnTo>
                    <a:pt x="763" y="3009"/>
                  </a:lnTo>
                  <a:lnTo>
                    <a:pt x="810" y="3009"/>
                  </a:lnTo>
                  <a:cubicBezTo>
                    <a:pt x="1036" y="3009"/>
                    <a:pt x="1215" y="2842"/>
                    <a:pt x="1239" y="2616"/>
                  </a:cubicBezTo>
                  <a:cubicBezTo>
                    <a:pt x="1263" y="2247"/>
                    <a:pt x="1513" y="1937"/>
                    <a:pt x="1882" y="1937"/>
                  </a:cubicBezTo>
                  <a:lnTo>
                    <a:pt x="3013" y="1937"/>
                  </a:lnTo>
                  <a:cubicBezTo>
                    <a:pt x="3085" y="1915"/>
                    <a:pt x="3164" y="1907"/>
                    <a:pt x="3247" y="1907"/>
                  </a:cubicBezTo>
                  <a:cubicBezTo>
                    <a:pt x="3454" y="1907"/>
                    <a:pt x="3689" y="1957"/>
                    <a:pt x="3911" y="1957"/>
                  </a:cubicBezTo>
                  <a:cubicBezTo>
                    <a:pt x="4071" y="1957"/>
                    <a:pt x="4225" y="1931"/>
                    <a:pt x="4358" y="1842"/>
                  </a:cubicBezTo>
                  <a:cubicBezTo>
                    <a:pt x="5108" y="1342"/>
                    <a:pt x="5013" y="794"/>
                    <a:pt x="4727" y="389"/>
                  </a:cubicBezTo>
                  <a:cubicBezTo>
                    <a:pt x="4543" y="125"/>
                    <a:pt x="4260" y="1"/>
                    <a:pt x="3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6723318" y="3301555"/>
              <a:ext cx="43857" cy="67636"/>
            </a:xfrm>
            <a:custGeom>
              <a:avLst/>
              <a:gdLst/>
              <a:ahLst/>
              <a:cxnLst/>
              <a:rect l="l" t="t" r="r" b="b"/>
              <a:pathLst>
                <a:path w="2263" h="3490" extrusionOk="0">
                  <a:moveTo>
                    <a:pt x="1761" y="0"/>
                  </a:moveTo>
                  <a:cubicBezTo>
                    <a:pt x="1758" y="0"/>
                    <a:pt x="1754" y="0"/>
                    <a:pt x="1751" y="0"/>
                  </a:cubicBezTo>
                  <a:cubicBezTo>
                    <a:pt x="1632" y="0"/>
                    <a:pt x="870" y="548"/>
                    <a:pt x="596" y="989"/>
                  </a:cubicBezTo>
                  <a:cubicBezTo>
                    <a:pt x="322" y="1429"/>
                    <a:pt x="24" y="2215"/>
                    <a:pt x="13" y="2798"/>
                  </a:cubicBezTo>
                  <a:cubicBezTo>
                    <a:pt x="1" y="3382"/>
                    <a:pt x="263" y="3465"/>
                    <a:pt x="655" y="3489"/>
                  </a:cubicBezTo>
                  <a:cubicBezTo>
                    <a:pt x="660" y="3489"/>
                    <a:pt x="664" y="3489"/>
                    <a:pt x="668" y="3489"/>
                  </a:cubicBezTo>
                  <a:cubicBezTo>
                    <a:pt x="1070" y="3489"/>
                    <a:pt x="1525" y="2370"/>
                    <a:pt x="1525" y="2370"/>
                  </a:cubicBezTo>
                  <a:cubicBezTo>
                    <a:pt x="1525" y="2370"/>
                    <a:pt x="2263" y="1334"/>
                    <a:pt x="1989" y="1322"/>
                  </a:cubicBezTo>
                  <a:cubicBezTo>
                    <a:pt x="1728" y="1322"/>
                    <a:pt x="1303" y="2006"/>
                    <a:pt x="1079" y="2006"/>
                  </a:cubicBezTo>
                  <a:cubicBezTo>
                    <a:pt x="1068" y="2006"/>
                    <a:pt x="1058" y="2004"/>
                    <a:pt x="1048" y="2001"/>
                  </a:cubicBezTo>
                  <a:cubicBezTo>
                    <a:pt x="834" y="1929"/>
                    <a:pt x="1096" y="1477"/>
                    <a:pt x="1358" y="1108"/>
                  </a:cubicBezTo>
                  <a:cubicBezTo>
                    <a:pt x="1618" y="730"/>
                    <a:pt x="2182" y="0"/>
                    <a:pt x="176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6414129" y="3194267"/>
              <a:ext cx="90466" cy="54245"/>
            </a:xfrm>
            <a:custGeom>
              <a:avLst/>
              <a:gdLst/>
              <a:ahLst/>
              <a:cxnLst/>
              <a:rect l="l" t="t" r="r" b="b"/>
              <a:pathLst>
                <a:path w="4668" h="2799" extrusionOk="0">
                  <a:moveTo>
                    <a:pt x="4584" y="0"/>
                  </a:moveTo>
                  <a:lnTo>
                    <a:pt x="4584" y="0"/>
                  </a:lnTo>
                  <a:cubicBezTo>
                    <a:pt x="3882" y="988"/>
                    <a:pt x="2370" y="929"/>
                    <a:pt x="1441" y="1203"/>
                  </a:cubicBezTo>
                  <a:cubicBezTo>
                    <a:pt x="500" y="1465"/>
                    <a:pt x="0" y="2798"/>
                    <a:pt x="0" y="2798"/>
                  </a:cubicBezTo>
                  <a:cubicBezTo>
                    <a:pt x="655" y="2084"/>
                    <a:pt x="1060" y="2536"/>
                    <a:pt x="2727" y="2131"/>
                  </a:cubicBezTo>
                  <a:cubicBezTo>
                    <a:pt x="4406" y="1738"/>
                    <a:pt x="4310" y="1429"/>
                    <a:pt x="4525" y="953"/>
                  </a:cubicBezTo>
                  <a:cubicBezTo>
                    <a:pt x="4667" y="631"/>
                    <a:pt x="4584" y="0"/>
                    <a:pt x="4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6313528" y="3313221"/>
              <a:ext cx="133722" cy="362173"/>
            </a:xfrm>
            <a:custGeom>
              <a:avLst/>
              <a:gdLst/>
              <a:ahLst/>
              <a:cxnLst/>
              <a:rect l="l" t="t" r="r" b="b"/>
              <a:pathLst>
                <a:path w="6900" h="18688" extrusionOk="0">
                  <a:moveTo>
                    <a:pt x="4885" y="1"/>
                  </a:moveTo>
                  <a:cubicBezTo>
                    <a:pt x="4420" y="1"/>
                    <a:pt x="3956" y="222"/>
                    <a:pt x="3655" y="756"/>
                  </a:cubicBezTo>
                  <a:cubicBezTo>
                    <a:pt x="1846" y="3923"/>
                    <a:pt x="0" y="10424"/>
                    <a:pt x="119" y="18270"/>
                  </a:cubicBezTo>
                  <a:cubicBezTo>
                    <a:pt x="119" y="18501"/>
                    <a:pt x="310" y="18687"/>
                    <a:pt x="528" y="18687"/>
                  </a:cubicBezTo>
                  <a:cubicBezTo>
                    <a:pt x="534" y="18687"/>
                    <a:pt x="541" y="18687"/>
                    <a:pt x="548" y="18687"/>
                  </a:cubicBezTo>
                  <a:cubicBezTo>
                    <a:pt x="738" y="18687"/>
                    <a:pt x="917" y="18556"/>
                    <a:pt x="965" y="18341"/>
                  </a:cubicBezTo>
                  <a:cubicBezTo>
                    <a:pt x="3203" y="7114"/>
                    <a:pt x="6239" y="2208"/>
                    <a:pt x="6239" y="2208"/>
                  </a:cubicBezTo>
                  <a:cubicBezTo>
                    <a:pt x="6899" y="1043"/>
                    <a:pt x="5892" y="1"/>
                    <a:pt x="48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6307985" y="3670840"/>
              <a:ext cx="34148" cy="54167"/>
            </a:xfrm>
            <a:custGeom>
              <a:avLst/>
              <a:gdLst/>
              <a:ahLst/>
              <a:cxnLst/>
              <a:rect l="l" t="t" r="r" b="b"/>
              <a:pathLst>
                <a:path w="1762" h="2795" extrusionOk="0">
                  <a:moveTo>
                    <a:pt x="707" y="0"/>
                  </a:moveTo>
                  <a:cubicBezTo>
                    <a:pt x="496" y="0"/>
                    <a:pt x="331" y="116"/>
                    <a:pt x="203" y="484"/>
                  </a:cubicBezTo>
                  <a:cubicBezTo>
                    <a:pt x="36" y="948"/>
                    <a:pt x="0" y="1567"/>
                    <a:pt x="60" y="2067"/>
                  </a:cubicBezTo>
                  <a:cubicBezTo>
                    <a:pt x="60" y="2067"/>
                    <a:pt x="750" y="2758"/>
                    <a:pt x="1251" y="2793"/>
                  </a:cubicBezTo>
                  <a:cubicBezTo>
                    <a:pt x="1270" y="2794"/>
                    <a:pt x="1288" y="2795"/>
                    <a:pt x="1305" y="2795"/>
                  </a:cubicBezTo>
                  <a:cubicBezTo>
                    <a:pt x="1715" y="2795"/>
                    <a:pt x="1525" y="2542"/>
                    <a:pt x="1408" y="2542"/>
                  </a:cubicBezTo>
                  <a:cubicBezTo>
                    <a:pt x="1403" y="2542"/>
                    <a:pt x="1398" y="2542"/>
                    <a:pt x="1393" y="2543"/>
                  </a:cubicBezTo>
                  <a:cubicBezTo>
                    <a:pt x="1393" y="2543"/>
                    <a:pt x="1392" y="2543"/>
                    <a:pt x="1391" y="2543"/>
                  </a:cubicBezTo>
                  <a:cubicBezTo>
                    <a:pt x="1280" y="2543"/>
                    <a:pt x="834" y="1627"/>
                    <a:pt x="822" y="1615"/>
                  </a:cubicBezTo>
                  <a:cubicBezTo>
                    <a:pt x="839" y="1606"/>
                    <a:pt x="850" y="1598"/>
                    <a:pt x="863" y="1598"/>
                  </a:cubicBezTo>
                  <a:cubicBezTo>
                    <a:pt x="868" y="1598"/>
                    <a:pt x="874" y="1599"/>
                    <a:pt x="881" y="1603"/>
                  </a:cubicBezTo>
                  <a:cubicBezTo>
                    <a:pt x="1108" y="1603"/>
                    <a:pt x="1262" y="2472"/>
                    <a:pt x="1524" y="2555"/>
                  </a:cubicBezTo>
                  <a:cubicBezTo>
                    <a:pt x="1534" y="2559"/>
                    <a:pt x="1543" y="2561"/>
                    <a:pt x="1551" y="2561"/>
                  </a:cubicBezTo>
                  <a:cubicBezTo>
                    <a:pt x="1762" y="2561"/>
                    <a:pt x="1453" y="1424"/>
                    <a:pt x="1453" y="1424"/>
                  </a:cubicBezTo>
                  <a:cubicBezTo>
                    <a:pt x="1453" y="1424"/>
                    <a:pt x="1429" y="186"/>
                    <a:pt x="1048" y="67"/>
                  </a:cubicBezTo>
                  <a:cubicBezTo>
                    <a:pt x="923" y="28"/>
                    <a:pt x="810" y="0"/>
                    <a:pt x="70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6680624" y="3737895"/>
              <a:ext cx="156707" cy="176532"/>
            </a:xfrm>
            <a:custGeom>
              <a:avLst/>
              <a:gdLst/>
              <a:ahLst/>
              <a:cxnLst/>
              <a:rect l="l" t="t" r="r" b="b"/>
              <a:pathLst>
                <a:path w="8086" h="9109" extrusionOk="0">
                  <a:moveTo>
                    <a:pt x="4037" y="0"/>
                  </a:moveTo>
                  <a:lnTo>
                    <a:pt x="1215" y="1524"/>
                  </a:lnTo>
                  <a:cubicBezTo>
                    <a:pt x="287" y="2024"/>
                    <a:pt x="1" y="3215"/>
                    <a:pt x="596" y="4084"/>
                  </a:cubicBezTo>
                  <a:lnTo>
                    <a:pt x="4037" y="9108"/>
                  </a:lnTo>
                  <a:lnTo>
                    <a:pt x="7490" y="4084"/>
                  </a:lnTo>
                  <a:cubicBezTo>
                    <a:pt x="8085" y="3215"/>
                    <a:pt x="7800" y="2024"/>
                    <a:pt x="6871" y="1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6606340" y="2889730"/>
              <a:ext cx="310138" cy="954775"/>
            </a:xfrm>
            <a:custGeom>
              <a:avLst/>
              <a:gdLst/>
              <a:ahLst/>
              <a:cxnLst/>
              <a:rect l="l" t="t" r="r" b="b"/>
              <a:pathLst>
                <a:path w="16003" h="49266" extrusionOk="0">
                  <a:moveTo>
                    <a:pt x="7870" y="1"/>
                  </a:moveTo>
                  <a:cubicBezTo>
                    <a:pt x="7754" y="1"/>
                    <a:pt x="7638" y="75"/>
                    <a:pt x="7620" y="224"/>
                  </a:cubicBezTo>
                  <a:lnTo>
                    <a:pt x="7299" y="3379"/>
                  </a:lnTo>
                  <a:lnTo>
                    <a:pt x="7299" y="16631"/>
                  </a:lnTo>
                  <a:lnTo>
                    <a:pt x="703" y="5034"/>
                  </a:lnTo>
                  <a:cubicBezTo>
                    <a:pt x="638" y="4921"/>
                    <a:pt x="519" y="4858"/>
                    <a:pt x="398" y="4858"/>
                  </a:cubicBezTo>
                  <a:cubicBezTo>
                    <a:pt x="339" y="4858"/>
                    <a:pt x="280" y="4872"/>
                    <a:pt x="226" y="4903"/>
                  </a:cubicBezTo>
                  <a:cubicBezTo>
                    <a:pt x="60" y="4998"/>
                    <a:pt x="0" y="5213"/>
                    <a:pt x="95" y="5379"/>
                  </a:cubicBezTo>
                  <a:lnTo>
                    <a:pt x="6215" y="16131"/>
                  </a:lnTo>
                  <a:cubicBezTo>
                    <a:pt x="6930" y="17381"/>
                    <a:pt x="7299" y="18798"/>
                    <a:pt x="7299" y="20250"/>
                  </a:cubicBezTo>
                  <a:lnTo>
                    <a:pt x="7299" y="42074"/>
                  </a:lnTo>
                  <a:cubicBezTo>
                    <a:pt x="7299" y="43301"/>
                    <a:pt x="6632" y="44432"/>
                    <a:pt x="5548" y="45015"/>
                  </a:cubicBezTo>
                  <a:cubicBezTo>
                    <a:pt x="5489" y="45075"/>
                    <a:pt x="3679" y="45706"/>
                    <a:pt x="4191" y="47373"/>
                  </a:cubicBezTo>
                  <a:cubicBezTo>
                    <a:pt x="4239" y="47254"/>
                    <a:pt x="4286" y="47135"/>
                    <a:pt x="4346" y="47016"/>
                  </a:cubicBezTo>
                  <a:cubicBezTo>
                    <a:pt x="4572" y="46611"/>
                    <a:pt x="4989" y="46349"/>
                    <a:pt x="5441" y="46242"/>
                  </a:cubicBezTo>
                  <a:lnTo>
                    <a:pt x="6596" y="45944"/>
                  </a:lnTo>
                  <a:cubicBezTo>
                    <a:pt x="6646" y="45933"/>
                    <a:pt x="6696" y="45927"/>
                    <a:pt x="6745" y="45927"/>
                  </a:cubicBezTo>
                  <a:cubicBezTo>
                    <a:pt x="7057" y="45927"/>
                    <a:pt x="7332" y="46147"/>
                    <a:pt x="7394" y="46456"/>
                  </a:cubicBezTo>
                  <a:lnTo>
                    <a:pt x="7870" y="49266"/>
                  </a:lnTo>
                  <a:lnTo>
                    <a:pt x="8406" y="46456"/>
                  </a:lnTo>
                  <a:cubicBezTo>
                    <a:pt x="8467" y="46138"/>
                    <a:pt x="8749" y="45927"/>
                    <a:pt x="9054" y="45927"/>
                  </a:cubicBezTo>
                  <a:cubicBezTo>
                    <a:pt x="9103" y="45927"/>
                    <a:pt x="9154" y="45932"/>
                    <a:pt x="9204" y="45944"/>
                  </a:cubicBezTo>
                  <a:lnTo>
                    <a:pt x="10323" y="46242"/>
                  </a:lnTo>
                  <a:cubicBezTo>
                    <a:pt x="10763" y="46349"/>
                    <a:pt x="11180" y="46623"/>
                    <a:pt x="11406" y="47016"/>
                  </a:cubicBezTo>
                  <a:cubicBezTo>
                    <a:pt x="11466" y="47135"/>
                    <a:pt x="11513" y="47254"/>
                    <a:pt x="11549" y="47373"/>
                  </a:cubicBezTo>
                  <a:cubicBezTo>
                    <a:pt x="11799" y="46587"/>
                    <a:pt x="11466" y="45706"/>
                    <a:pt x="10704" y="45289"/>
                  </a:cubicBezTo>
                  <a:cubicBezTo>
                    <a:pt x="10585" y="45182"/>
                    <a:pt x="8454" y="44444"/>
                    <a:pt x="8454" y="42074"/>
                  </a:cubicBezTo>
                  <a:lnTo>
                    <a:pt x="8454" y="20548"/>
                  </a:lnTo>
                  <a:cubicBezTo>
                    <a:pt x="8454" y="18941"/>
                    <a:pt x="8918" y="17357"/>
                    <a:pt x="9799" y="16012"/>
                  </a:cubicBezTo>
                  <a:lnTo>
                    <a:pt x="15895" y="6618"/>
                  </a:lnTo>
                  <a:cubicBezTo>
                    <a:pt x="16002" y="6451"/>
                    <a:pt x="15955" y="6237"/>
                    <a:pt x="15788" y="6130"/>
                  </a:cubicBezTo>
                  <a:cubicBezTo>
                    <a:pt x="15732" y="6095"/>
                    <a:pt x="15667" y="6078"/>
                    <a:pt x="15603" y="6078"/>
                  </a:cubicBezTo>
                  <a:cubicBezTo>
                    <a:pt x="15491" y="6078"/>
                    <a:pt x="15380" y="6131"/>
                    <a:pt x="15312" y="6237"/>
                  </a:cubicBezTo>
                  <a:lnTo>
                    <a:pt x="8454" y="16798"/>
                  </a:lnTo>
                  <a:lnTo>
                    <a:pt x="8454" y="3379"/>
                  </a:lnTo>
                  <a:lnTo>
                    <a:pt x="8120" y="224"/>
                  </a:lnTo>
                  <a:cubicBezTo>
                    <a:pt x="8102" y="75"/>
                    <a:pt x="7986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6587638" y="2934207"/>
              <a:ext cx="45020" cy="57249"/>
            </a:xfrm>
            <a:custGeom>
              <a:avLst/>
              <a:gdLst/>
              <a:ahLst/>
              <a:cxnLst/>
              <a:rect l="l" t="t" r="r" b="b"/>
              <a:pathLst>
                <a:path w="2323" h="2954" extrusionOk="0">
                  <a:moveTo>
                    <a:pt x="370" y="1"/>
                  </a:moveTo>
                  <a:cubicBezTo>
                    <a:pt x="370" y="1"/>
                    <a:pt x="1" y="1501"/>
                    <a:pt x="263" y="2061"/>
                  </a:cubicBezTo>
                  <a:cubicBezTo>
                    <a:pt x="537" y="2620"/>
                    <a:pt x="1799" y="2954"/>
                    <a:pt x="1799" y="2954"/>
                  </a:cubicBezTo>
                  <a:cubicBezTo>
                    <a:pt x="1799" y="2954"/>
                    <a:pt x="2322" y="1763"/>
                    <a:pt x="2049" y="1203"/>
                  </a:cubicBezTo>
                  <a:cubicBezTo>
                    <a:pt x="1775" y="644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6576805" y="2994556"/>
              <a:ext cx="42229" cy="27888"/>
            </a:xfrm>
            <a:custGeom>
              <a:avLst/>
              <a:gdLst/>
              <a:ahLst/>
              <a:cxnLst/>
              <a:rect l="l" t="t" r="r" b="b"/>
              <a:pathLst>
                <a:path w="2179" h="1439" extrusionOk="0">
                  <a:moveTo>
                    <a:pt x="1182" y="0"/>
                  </a:moveTo>
                  <a:cubicBezTo>
                    <a:pt x="1074" y="0"/>
                    <a:pt x="974" y="16"/>
                    <a:pt x="893" y="54"/>
                  </a:cubicBezTo>
                  <a:cubicBezTo>
                    <a:pt x="476" y="256"/>
                    <a:pt x="0" y="1292"/>
                    <a:pt x="0" y="1292"/>
                  </a:cubicBezTo>
                  <a:cubicBezTo>
                    <a:pt x="0" y="1292"/>
                    <a:pt x="597" y="1438"/>
                    <a:pt x="1076" y="1438"/>
                  </a:cubicBezTo>
                  <a:cubicBezTo>
                    <a:pt x="1254" y="1438"/>
                    <a:pt x="1415" y="1418"/>
                    <a:pt x="1524" y="1364"/>
                  </a:cubicBezTo>
                  <a:cubicBezTo>
                    <a:pt x="1941" y="1173"/>
                    <a:pt x="2179" y="244"/>
                    <a:pt x="2179" y="244"/>
                  </a:cubicBezTo>
                  <a:cubicBezTo>
                    <a:pt x="2179" y="244"/>
                    <a:pt x="1615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6761632" y="3019983"/>
              <a:ext cx="42229" cy="28004"/>
            </a:xfrm>
            <a:custGeom>
              <a:avLst/>
              <a:gdLst/>
              <a:ahLst/>
              <a:cxnLst/>
              <a:rect l="l" t="t" r="r" b="b"/>
              <a:pathLst>
                <a:path w="2179" h="1445" extrusionOk="0">
                  <a:moveTo>
                    <a:pt x="1108" y="1"/>
                  </a:moveTo>
                  <a:cubicBezTo>
                    <a:pt x="930" y="1"/>
                    <a:pt x="767" y="21"/>
                    <a:pt x="655" y="75"/>
                  </a:cubicBezTo>
                  <a:cubicBezTo>
                    <a:pt x="238" y="278"/>
                    <a:pt x="0" y="1206"/>
                    <a:pt x="0" y="1206"/>
                  </a:cubicBezTo>
                  <a:cubicBezTo>
                    <a:pt x="0" y="1206"/>
                    <a:pt x="550" y="1444"/>
                    <a:pt x="981" y="1444"/>
                  </a:cubicBezTo>
                  <a:cubicBezTo>
                    <a:pt x="1095" y="1444"/>
                    <a:pt x="1201" y="1427"/>
                    <a:pt x="1286" y="1385"/>
                  </a:cubicBezTo>
                  <a:cubicBezTo>
                    <a:pt x="1703" y="1194"/>
                    <a:pt x="2179" y="147"/>
                    <a:pt x="2179" y="147"/>
                  </a:cubicBezTo>
                  <a:cubicBezTo>
                    <a:pt x="2179" y="147"/>
                    <a:pt x="1589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6609790" y="3055894"/>
              <a:ext cx="44555" cy="27907"/>
            </a:xfrm>
            <a:custGeom>
              <a:avLst/>
              <a:gdLst/>
              <a:ahLst/>
              <a:cxnLst/>
              <a:rect l="l" t="t" r="r" b="b"/>
              <a:pathLst>
                <a:path w="2299" h="1440" extrusionOk="0">
                  <a:moveTo>
                    <a:pt x="1275" y="1"/>
                  </a:moveTo>
                  <a:cubicBezTo>
                    <a:pt x="776" y="1"/>
                    <a:pt x="1" y="282"/>
                    <a:pt x="1" y="282"/>
                  </a:cubicBezTo>
                  <a:cubicBezTo>
                    <a:pt x="1" y="282"/>
                    <a:pt x="596" y="1258"/>
                    <a:pt x="1037" y="1413"/>
                  </a:cubicBezTo>
                  <a:cubicBezTo>
                    <a:pt x="1092" y="1432"/>
                    <a:pt x="1155" y="1440"/>
                    <a:pt x="1222" y="1440"/>
                  </a:cubicBezTo>
                  <a:cubicBezTo>
                    <a:pt x="1668" y="1440"/>
                    <a:pt x="2299" y="1080"/>
                    <a:pt x="2299" y="1080"/>
                  </a:cubicBezTo>
                  <a:cubicBezTo>
                    <a:pt x="2299" y="1080"/>
                    <a:pt x="1941" y="187"/>
                    <a:pt x="1513" y="32"/>
                  </a:cubicBezTo>
                  <a:cubicBezTo>
                    <a:pt x="1447" y="10"/>
                    <a:pt x="1365" y="1"/>
                    <a:pt x="1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6665643" y="3039440"/>
              <a:ext cx="32539" cy="44303"/>
            </a:xfrm>
            <a:custGeom>
              <a:avLst/>
              <a:gdLst/>
              <a:ahLst/>
              <a:cxnLst/>
              <a:rect l="l" t="t" r="r" b="b"/>
              <a:pathLst>
                <a:path w="1679" h="2286" extrusionOk="0">
                  <a:moveTo>
                    <a:pt x="1286" y="0"/>
                  </a:moveTo>
                  <a:cubicBezTo>
                    <a:pt x="1286" y="0"/>
                    <a:pt x="298" y="595"/>
                    <a:pt x="155" y="1024"/>
                  </a:cubicBezTo>
                  <a:cubicBezTo>
                    <a:pt x="0" y="1453"/>
                    <a:pt x="488" y="2286"/>
                    <a:pt x="488" y="2286"/>
                  </a:cubicBezTo>
                  <a:cubicBezTo>
                    <a:pt x="488" y="2286"/>
                    <a:pt x="1381" y="1941"/>
                    <a:pt x="1536" y="1512"/>
                  </a:cubicBezTo>
                  <a:cubicBezTo>
                    <a:pt x="1679" y="1072"/>
                    <a:pt x="1286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6619015" y="2957521"/>
              <a:ext cx="44109" cy="60000"/>
            </a:xfrm>
            <a:custGeom>
              <a:avLst/>
              <a:gdLst/>
              <a:ahLst/>
              <a:cxnLst/>
              <a:rect l="l" t="t" r="r" b="b"/>
              <a:pathLst>
                <a:path w="2276" h="3096" extrusionOk="0">
                  <a:moveTo>
                    <a:pt x="1739" y="0"/>
                  </a:moveTo>
                  <a:cubicBezTo>
                    <a:pt x="1739" y="0"/>
                    <a:pt x="406" y="810"/>
                    <a:pt x="203" y="1393"/>
                  </a:cubicBezTo>
                  <a:cubicBezTo>
                    <a:pt x="1" y="1977"/>
                    <a:pt x="656" y="3096"/>
                    <a:pt x="656" y="3096"/>
                  </a:cubicBezTo>
                  <a:cubicBezTo>
                    <a:pt x="656" y="3096"/>
                    <a:pt x="1870" y="2620"/>
                    <a:pt x="2073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6904676" y="2959594"/>
              <a:ext cx="45252" cy="55388"/>
            </a:xfrm>
            <a:custGeom>
              <a:avLst/>
              <a:gdLst/>
              <a:ahLst/>
              <a:cxnLst/>
              <a:rect l="l" t="t" r="r" b="b"/>
              <a:pathLst>
                <a:path w="2335" h="2858" extrusionOk="0">
                  <a:moveTo>
                    <a:pt x="2049" y="0"/>
                  </a:moveTo>
                  <a:cubicBezTo>
                    <a:pt x="2049" y="1"/>
                    <a:pt x="608" y="560"/>
                    <a:pt x="299" y="1096"/>
                  </a:cubicBezTo>
                  <a:cubicBezTo>
                    <a:pt x="1" y="1644"/>
                    <a:pt x="441" y="2858"/>
                    <a:pt x="441" y="2858"/>
                  </a:cubicBezTo>
                  <a:cubicBezTo>
                    <a:pt x="441" y="2858"/>
                    <a:pt x="1727" y="2608"/>
                    <a:pt x="2025" y="2060"/>
                  </a:cubicBezTo>
                  <a:cubicBezTo>
                    <a:pt x="2335" y="1524"/>
                    <a:pt x="2049" y="1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6848609" y="3098588"/>
              <a:ext cx="45252" cy="28023"/>
            </a:xfrm>
            <a:custGeom>
              <a:avLst/>
              <a:gdLst/>
              <a:ahLst/>
              <a:cxnLst/>
              <a:rect l="l" t="t" r="r" b="b"/>
              <a:pathLst>
                <a:path w="2335" h="1446" extrusionOk="0">
                  <a:moveTo>
                    <a:pt x="1017" y="0"/>
                  </a:moveTo>
                  <a:cubicBezTo>
                    <a:pt x="954" y="0"/>
                    <a:pt x="896" y="6"/>
                    <a:pt x="846" y="20"/>
                  </a:cubicBezTo>
                  <a:cubicBezTo>
                    <a:pt x="406" y="151"/>
                    <a:pt x="1" y="1020"/>
                    <a:pt x="1" y="1020"/>
                  </a:cubicBezTo>
                  <a:cubicBezTo>
                    <a:pt x="1" y="1020"/>
                    <a:pt x="634" y="1445"/>
                    <a:pt x="1084" y="1445"/>
                  </a:cubicBezTo>
                  <a:cubicBezTo>
                    <a:pt x="1139" y="1445"/>
                    <a:pt x="1191" y="1439"/>
                    <a:pt x="1239" y="1425"/>
                  </a:cubicBezTo>
                  <a:cubicBezTo>
                    <a:pt x="1679" y="1306"/>
                    <a:pt x="2334" y="365"/>
                    <a:pt x="2334" y="365"/>
                  </a:cubicBezTo>
                  <a:cubicBezTo>
                    <a:pt x="2334" y="365"/>
                    <a:pt x="1511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6847466" y="3016824"/>
              <a:ext cx="32093" cy="45233"/>
            </a:xfrm>
            <a:custGeom>
              <a:avLst/>
              <a:gdLst/>
              <a:ahLst/>
              <a:cxnLst/>
              <a:rect l="l" t="t" r="r" b="b"/>
              <a:pathLst>
                <a:path w="1656" h="2334" extrusionOk="0">
                  <a:moveTo>
                    <a:pt x="465" y="0"/>
                  </a:moveTo>
                  <a:cubicBezTo>
                    <a:pt x="465" y="0"/>
                    <a:pt x="0" y="1048"/>
                    <a:pt x="131" y="1488"/>
                  </a:cubicBezTo>
                  <a:cubicBezTo>
                    <a:pt x="250" y="1929"/>
                    <a:pt x="1131" y="2334"/>
                    <a:pt x="1131" y="2334"/>
                  </a:cubicBezTo>
                  <a:cubicBezTo>
                    <a:pt x="1131" y="2334"/>
                    <a:pt x="1655" y="1536"/>
                    <a:pt x="1536" y="1096"/>
                  </a:cubicBezTo>
                  <a:cubicBezTo>
                    <a:pt x="1405" y="655"/>
                    <a:pt x="465" y="0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6897292" y="3010951"/>
              <a:ext cx="61183" cy="37752"/>
            </a:xfrm>
            <a:custGeom>
              <a:avLst/>
              <a:gdLst/>
              <a:ahLst/>
              <a:cxnLst/>
              <a:rect l="l" t="t" r="r" b="b"/>
              <a:pathLst>
                <a:path w="3157" h="1948" extrusionOk="0">
                  <a:moveTo>
                    <a:pt x="1387" y="1"/>
                  </a:moveTo>
                  <a:cubicBezTo>
                    <a:pt x="1297" y="1"/>
                    <a:pt x="1215" y="10"/>
                    <a:pt x="1144" y="29"/>
                  </a:cubicBezTo>
                  <a:cubicBezTo>
                    <a:pt x="549" y="196"/>
                    <a:pt x="1" y="1375"/>
                    <a:pt x="1" y="1375"/>
                  </a:cubicBezTo>
                  <a:cubicBezTo>
                    <a:pt x="1" y="1375"/>
                    <a:pt x="870" y="1948"/>
                    <a:pt x="1479" y="1948"/>
                  </a:cubicBezTo>
                  <a:cubicBezTo>
                    <a:pt x="1550" y="1948"/>
                    <a:pt x="1617" y="1940"/>
                    <a:pt x="1680" y="1922"/>
                  </a:cubicBezTo>
                  <a:cubicBezTo>
                    <a:pt x="2275" y="1756"/>
                    <a:pt x="3156" y="482"/>
                    <a:pt x="3156" y="482"/>
                  </a:cubicBezTo>
                  <a:cubicBezTo>
                    <a:pt x="3156" y="482"/>
                    <a:pt x="2055" y="1"/>
                    <a:pt x="1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6755392" y="2874226"/>
              <a:ext cx="44090" cy="60000"/>
            </a:xfrm>
            <a:custGeom>
              <a:avLst/>
              <a:gdLst/>
              <a:ahLst/>
              <a:cxnLst/>
              <a:rect l="l" t="t" r="r" b="b"/>
              <a:pathLst>
                <a:path w="2275" h="3096" extrusionOk="0">
                  <a:moveTo>
                    <a:pt x="1739" y="0"/>
                  </a:moveTo>
                  <a:cubicBezTo>
                    <a:pt x="1739" y="0"/>
                    <a:pt x="405" y="798"/>
                    <a:pt x="203" y="1381"/>
                  </a:cubicBezTo>
                  <a:cubicBezTo>
                    <a:pt x="1" y="1965"/>
                    <a:pt x="655" y="3096"/>
                    <a:pt x="655" y="3096"/>
                  </a:cubicBezTo>
                  <a:cubicBezTo>
                    <a:pt x="655" y="3096"/>
                    <a:pt x="1870" y="2620"/>
                    <a:pt x="2072" y="2036"/>
                  </a:cubicBezTo>
                  <a:cubicBezTo>
                    <a:pt x="2275" y="1453"/>
                    <a:pt x="1739" y="0"/>
                    <a:pt x="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6767620" y="2901706"/>
              <a:ext cx="57481" cy="37869"/>
            </a:xfrm>
            <a:custGeom>
              <a:avLst/>
              <a:gdLst/>
              <a:ahLst/>
              <a:cxnLst/>
              <a:rect l="l" t="t" r="r" b="b"/>
              <a:pathLst>
                <a:path w="2966" h="1954" extrusionOk="0">
                  <a:moveTo>
                    <a:pt x="1485" y="0"/>
                  </a:moveTo>
                  <a:cubicBezTo>
                    <a:pt x="1252" y="0"/>
                    <a:pt x="1040" y="26"/>
                    <a:pt x="894" y="94"/>
                  </a:cubicBezTo>
                  <a:cubicBezTo>
                    <a:pt x="346" y="368"/>
                    <a:pt x="1" y="1618"/>
                    <a:pt x="1" y="1618"/>
                  </a:cubicBezTo>
                  <a:cubicBezTo>
                    <a:pt x="1" y="1618"/>
                    <a:pt x="770" y="1954"/>
                    <a:pt x="1365" y="1954"/>
                  </a:cubicBezTo>
                  <a:cubicBezTo>
                    <a:pt x="1513" y="1954"/>
                    <a:pt x="1651" y="1933"/>
                    <a:pt x="1763" y="1880"/>
                  </a:cubicBezTo>
                  <a:cubicBezTo>
                    <a:pt x="2310" y="1606"/>
                    <a:pt x="2965" y="201"/>
                    <a:pt x="2965" y="201"/>
                  </a:cubicBezTo>
                  <a:cubicBezTo>
                    <a:pt x="2965" y="201"/>
                    <a:pt x="2141" y="0"/>
                    <a:pt x="1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6707620" y="2967502"/>
              <a:ext cx="51493" cy="40000"/>
            </a:xfrm>
            <a:custGeom>
              <a:avLst/>
              <a:gdLst/>
              <a:ahLst/>
              <a:cxnLst/>
              <a:rect l="l" t="t" r="r" b="b"/>
              <a:pathLst>
                <a:path w="2657" h="2064" extrusionOk="0">
                  <a:moveTo>
                    <a:pt x="387" y="1"/>
                  </a:moveTo>
                  <a:cubicBezTo>
                    <a:pt x="158" y="1"/>
                    <a:pt x="1" y="9"/>
                    <a:pt x="1" y="9"/>
                  </a:cubicBezTo>
                  <a:cubicBezTo>
                    <a:pt x="1" y="9"/>
                    <a:pt x="382" y="1521"/>
                    <a:pt x="882" y="1878"/>
                  </a:cubicBezTo>
                  <a:cubicBezTo>
                    <a:pt x="1073" y="2020"/>
                    <a:pt x="1378" y="2063"/>
                    <a:pt x="1681" y="2063"/>
                  </a:cubicBezTo>
                  <a:cubicBezTo>
                    <a:pt x="2171" y="2063"/>
                    <a:pt x="2656" y="1950"/>
                    <a:pt x="2656" y="1950"/>
                  </a:cubicBezTo>
                  <a:cubicBezTo>
                    <a:pt x="2656" y="1950"/>
                    <a:pt x="2549" y="652"/>
                    <a:pt x="2049" y="283"/>
                  </a:cubicBezTo>
                  <a:cubicBezTo>
                    <a:pt x="1708" y="39"/>
                    <a:pt x="880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6735546" y="3323822"/>
              <a:ext cx="33702" cy="34981"/>
            </a:xfrm>
            <a:custGeom>
              <a:avLst/>
              <a:gdLst/>
              <a:ahLst/>
              <a:cxnLst/>
              <a:rect l="l" t="t" r="r" b="b"/>
              <a:pathLst>
                <a:path w="1739" h="1805" extrusionOk="0">
                  <a:moveTo>
                    <a:pt x="1448" y="0"/>
                  </a:moveTo>
                  <a:cubicBezTo>
                    <a:pt x="1284" y="0"/>
                    <a:pt x="58" y="716"/>
                    <a:pt x="24" y="1066"/>
                  </a:cubicBezTo>
                  <a:cubicBezTo>
                    <a:pt x="1" y="1423"/>
                    <a:pt x="608" y="1804"/>
                    <a:pt x="608" y="1804"/>
                  </a:cubicBezTo>
                  <a:cubicBezTo>
                    <a:pt x="608" y="1804"/>
                    <a:pt x="1739" y="506"/>
                    <a:pt x="1465" y="6"/>
                  </a:cubicBezTo>
                  <a:cubicBezTo>
                    <a:pt x="1463" y="2"/>
                    <a:pt x="1457" y="0"/>
                    <a:pt x="144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8268369" y="2517265"/>
              <a:ext cx="141474" cy="99458"/>
            </a:xfrm>
            <a:custGeom>
              <a:avLst/>
              <a:gdLst/>
              <a:ahLst/>
              <a:cxnLst/>
              <a:rect l="l" t="t" r="r" b="b"/>
              <a:pathLst>
                <a:path w="7300" h="5132" extrusionOk="0">
                  <a:moveTo>
                    <a:pt x="6776" y="0"/>
                  </a:moveTo>
                  <a:cubicBezTo>
                    <a:pt x="6776" y="0"/>
                    <a:pt x="4490" y="2227"/>
                    <a:pt x="3442" y="2977"/>
                  </a:cubicBezTo>
                  <a:cubicBezTo>
                    <a:pt x="3442" y="2977"/>
                    <a:pt x="2787" y="2822"/>
                    <a:pt x="1418" y="2441"/>
                  </a:cubicBezTo>
                  <a:lnTo>
                    <a:pt x="1" y="3870"/>
                  </a:lnTo>
                  <a:cubicBezTo>
                    <a:pt x="882" y="4227"/>
                    <a:pt x="3168" y="5108"/>
                    <a:pt x="3739" y="5132"/>
                  </a:cubicBezTo>
                  <a:cubicBezTo>
                    <a:pt x="3739" y="5132"/>
                    <a:pt x="5775" y="3905"/>
                    <a:pt x="7299" y="2298"/>
                  </a:cubicBezTo>
                  <a:lnTo>
                    <a:pt x="6776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8356974" y="2765543"/>
              <a:ext cx="103625" cy="453434"/>
            </a:xfrm>
            <a:custGeom>
              <a:avLst/>
              <a:gdLst/>
              <a:ahLst/>
              <a:cxnLst/>
              <a:rect l="l" t="t" r="r" b="b"/>
              <a:pathLst>
                <a:path w="5347" h="23397" extrusionOk="0">
                  <a:moveTo>
                    <a:pt x="5347" y="0"/>
                  </a:moveTo>
                  <a:lnTo>
                    <a:pt x="1132" y="393"/>
                  </a:lnTo>
                  <a:lnTo>
                    <a:pt x="1" y="11395"/>
                  </a:lnTo>
                  <a:lnTo>
                    <a:pt x="989" y="23396"/>
                  </a:lnTo>
                  <a:lnTo>
                    <a:pt x="2549" y="23396"/>
                  </a:lnTo>
                  <a:cubicBezTo>
                    <a:pt x="2918" y="19146"/>
                    <a:pt x="3525" y="15443"/>
                    <a:pt x="2811" y="12538"/>
                  </a:cubicBezTo>
                  <a:lnTo>
                    <a:pt x="5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8319823" y="3215255"/>
              <a:ext cx="89322" cy="33024"/>
            </a:xfrm>
            <a:custGeom>
              <a:avLst/>
              <a:gdLst/>
              <a:ahLst/>
              <a:cxnLst/>
              <a:rect l="l" t="t" r="r" b="b"/>
              <a:pathLst>
                <a:path w="4609" h="1704" extrusionOk="0">
                  <a:moveTo>
                    <a:pt x="2894" y="1"/>
                  </a:moveTo>
                  <a:cubicBezTo>
                    <a:pt x="2049" y="608"/>
                    <a:pt x="1156" y="227"/>
                    <a:pt x="572" y="608"/>
                  </a:cubicBezTo>
                  <a:cubicBezTo>
                    <a:pt x="1" y="989"/>
                    <a:pt x="13" y="1703"/>
                    <a:pt x="13" y="1703"/>
                  </a:cubicBezTo>
                  <a:lnTo>
                    <a:pt x="4585" y="1703"/>
                  </a:lnTo>
                  <a:cubicBezTo>
                    <a:pt x="4585" y="1703"/>
                    <a:pt x="4609" y="763"/>
                    <a:pt x="4609" y="501"/>
                  </a:cubicBezTo>
                  <a:cubicBezTo>
                    <a:pt x="4609" y="227"/>
                    <a:pt x="4513" y="96"/>
                    <a:pt x="4513" y="96"/>
                  </a:cubicBezTo>
                  <a:cubicBezTo>
                    <a:pt x="4199" y="123"/>
                    <a:pt x="3944" y="133"/>
                    <a:pt x="3737" y="133"/>
                  </a:cubicBezTo>
                  <a:cubicBezTo>
                    <a:pt x="3030" y="133"/>
                    <a:pt x="2894" y="10"/>
                    <a:pt x="2894" y="1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8441432" y="2762074"/>
              <a:ext cx="130621" cy="457135"/>
            </a:xfrm>
            <a:custGeom>
              <a:avLst/>
              <a:gdLst/>
              <a:ahLst/>
              <a:cxnLst/>
              <a:rect l="l" t="t" r="r" b="b"/>
              <a:pathLst>
                <a:path w="6740" h="23588" extrusionOk="0">
                  <a:moveTo>
                    <a:pt x="4120" y="1"/>
                  </a:moveTo>
                  <a:lnTo>
                    <a:pt x="1" y="977"/>
                  </a:lnTo>
                  <a:lnTo>
                    <a:pt x="1227" y="12300"/>
                  </a:lnTo>
                  <a:lnTo>
                    <a:pt x="5156" y="23396"/>
                  </a:lnTo>
                  <a:cubicBezTo>
                    <a:pt x="5409" y="23536"/>
                    <a:pt x="5683" y="23588"/>
                    <a:pt x="5968" y="23588"/>
                  </a:cubicBezTo>
                  <a:cubicBezTo>
                    <a:pt x="6218" y="23588"/>
                    <a:pt x="6478" y="23547"/>
                    <a:pt x="6739" y="23492"/>
                  </a:cubicBezTo>
                  <a:cubicBezTo>
                    <a:pt x="6442" y="20229"/>
                    <a:pt x="5025" y="13693"/>
                    <a:pt x="4120" y="12276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8485270" y="3215488"/>
              <a:ext cx="88857" cy="32791"/>
            </a:xfrm>
            <a:custGeom>
              <a:avLst/>
              <a:gdLst/>
              <a:ahLst/>
              <a:cxnLst/>
              <a:rect l="l" t="t" r="r" b="b"/>
              <a:pathLst>
                <a:path w="4585" h="1692" extrusionOk="0">
                  <a:moveTo>
                    <a:pt x="2894" y="0"/>
                  </a:moveTo>
                  <a:cubicBezTo>
                    <a:pt x="2049" y="596"/>
                    <a:pt x="1156" y="227"/>
                    <a:pt x="584" y="608"/>
                  </a:cubicBezTo>
                  <a:cubicBezTo>
                    <a:pt x="1" y="977"/>
                    <a:pt x="13" y="1691"/>
                    <a:pt x="13" y="1691"/>
                  </a:cubicBezTo>
                  <a:lnTo>
                    <a:pt x="4585" y="1691"/>
                  </a:lnTo>
                  <a:cubicBezTo>
                    <a:pt x="4585" y="1691"/>
                    <a:pt x="4585" y="774"/>
                    <a:pt x="4585" y="501"/>
                  </a:cubicBezTo>
                  <a:cubicBezTo>
                    <a:pt x="4585" y="227"/>
                    <a:pt x="4477" y="96"/>
                    <a:pt x="4477" y="96"/>
                  </a:cubicBezTo>
                  <a:cubicBezTo>
                    <a:pt x="4175" y="122"/>
                    <a:pt x="3929" y="132"/>
                    <a:pt x="3729" y="132"/>
                  </a:cubicBezTo>
                  <a:cubicBezTo>
                    <a:pt x="3011" y="132"/>
                    <a:pt x="2894" y="0"/>
                    <a:pt x="2894" y="0"/>
                  </a:cubicBezTo>
                  <a:close/>
                </a:path>
              </a:pathLst>
            </a:custGeom>
            <a:solidFill>
              <a:srgbClr val="F99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8369203" y="2505037"/>
              <a:ext cx="174246" cy="296088"/>
            </a:xfrm>
            <a:custGeom>
              <a:avLst/>
              <a:gdLst/>
              <a:ahLst/>
              <a:cxnLst/>
              <a:rect l="l" t="t" r="r" b="b"/>
              <a:pathLst>
                <a:path w="8991" h="15278" extrusionOk="0">
                  <a:moveTo>
                    <a:pt x="5740" y="0"/>
                  </a:moveTo>
                  <a:lnTo>
                    <a:pt x="3668" y="357"/>
                  </a:lnTo>
                  <a:lnTo>
                    <a:pt x="3299" y="405"/>
                  </a:lnTo>
                  <a:lnTo>
                    <a:pt x="3168" y="417"/>
                  </a:lnTo>
                  <a:lnTo>
                    <a:pt x="1561" y="631"/>
                  </a:lnTo>
                  <a:lnTo>
                    <a:pt x="1" y="14216"/>
                  </a:lnTo>
                  <a:cubicBezTo>
                    <a:pt x="203" y="14561"/>
                    <a:pt x="894" y="14823"/>
                    <a:pt x="1489" y="14966"/>
                  </a:cubicBezTo>
                  <a:cubicBezTo>
                    <a:pt x="1525" y="14978"/>
                    <a:pt x="1561" y="14978"/>
                    <a:pt x="1608" y="14990"/>
                  </a:cubicBezTo>
                  <a:cubicBezTo>
                    <a:pt x="1703" y="15014"/>
                    <a:pt x="1811" y="15038"/>
                    <a:pt x="1894" y="15050"/>
                  </a:cubicBezTo>
                  <a:cubicBezTo>
                    <a:pt x="2801" y="15204"/>
                    <a:pt x="3708" y="15277"/>
                    <a:pt x="4615" y="15277"/>
                  </a:cubicBezTo>
                  <a:cubicBezTo>
                    <a:pt x="4684" y="15277"/>
                    <a:pt x="4754" y="15277"/>
                    <a:pt x="4823" y="15276"/>
                  </a:cubicBezTo>
                  <a:cubicBezTo>
                    <a:pt x="5002" y="15276"/>
                    <a:pt x="5192" y="15264"/>
                    <a:pt x="5394" y="15240"/>
                  </a:cubicBezTo>
                  <a:cubicBezTo>
                    <a:pt x="5430" y="15240"/>
                    <a:pt x="5478" y="15228"/>
                    <a:pt x="5513" y="15228"/>
                  </a:cubicBezTo>
                  <a:cubicBezTo>
                    <a:pt x="6537" y="15073"/>
                    <a:pt x="7669" y="14633"/>
                    <a:pt x="8240" y="14061"/>
                  </a:cubicBezTo>
                  <a:lnTo>
                    <a:pt x="7407" y="10347"/>
                  </a:lnTo>
                  <a:lnTo>
                    <a:pt x="8990" y="1107"/>
                  </a:lnTo>
                  <a:lnTo>
                    <a:pt x="6871" y="381"/>
                  </a:lnTo>
                  <a:lnTo>
                    <a:pt x="6764" y="345"/>
                  </a:lnTo>
                  <a:lnTo>
                    <a:pt x="6287" y="179"/>
                  </a:lnTo>
                  <a:lnTo>
                    <a:pt x="5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8400366" y="2384357"/>
              <a:ext cx="25155" cy="45233"/>
            </a:xfrm>
            <a:custGeom>
              <a:avLst/>
              <a:gdLst/>
              <a:ahLst/>
              <a:cxnLst/>
              <a:rect l="l" t="t" r="r" b="b"/>
              <a:pathLst>
                <a:path w="1298" h="2334" extrusionOk="0">
                  <a:moveTo>
                    <a:pt x="560" y="0"/>
                  </a:moveTo>
                  <a:lnTo>
                    <a:pt x="560" y="0"/>
                  </a:lnTo>
                  <a:cubicBezTo>
                    <a:pt x="560" y="0"/>
                    <a:pt x="0" y="274"/>
                    <a:pt x="72" y="1238"/>
                  </a:cubicBezTo>
                  <a:cubicBezTo>
                    <a:pt x="131" y="2191"/>
                    <a:pt x="488" y="2334"/>
                    <a:pt x="488" y="2334"/>
                  </a:cubicBezTo>
                  <a:cubicBezTo>
                    <a:pt x="488" y="2334"/>
                    <a:pt x="1298" y="346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8444669" y="2472110"/>
              <a:ext cx="41551" cy="44070"/>
            </a:xfrm>
            <a:custGeom>
              <a:avLst/>
              <a:gdLst/>
              <a:ahLst/>
              <a:cxnLst/>
              <a:rect l="l" t="t" r="r" b="b"/>
              <a:pathLst>
                <a:path w="2144" h="2274" extrusionOk="0">
                  <a:moveTo>
                    <a:pt x="1361" y="1"/>
                  </a:moveTo>
                  <a:cubicBezTo>
                    <a:pt x="1070" y="1"/>
                    <a:pt x="760" y="34"/>
                    <a:pt x="524" y="68"/>
                  </a:cubicBezTo>
                  <a:cubicBezTo>
                    <a:pt x="286" y="104"/>
                    <a:pt x="119" y="139"/>
                    <a:pt x="119" y="139"/>
                  </a:cubicBezTo>
                  <a:lnTo>
                    <a:pt x="36" y="1330"/>
                  </a:lnTo>
                  <a:lnTo>
                    <a:pt x="0" y="2044"/>
                  </a:lnTo>
                  <a:cubicBezTo>
                    <a:pt x="176" y="2214"/>
                    <a:pt x="402" y="2274"/>
                    <a:pt x="635" y="2274"/>
                  </a:cubicBezTo>
                  <a:cubicBezTo>
                    <a:pt x="1204" y="2274"/>
                    <a:pt x="1810" y="1913"/>
                    <a:pt x="1810" y="1913"/>
                  </a:cubicBezTo>
                  <a:lnTo>
                    <a:pt x="2143" y="175"/>
                  </a:lnTo>
                  <a:cubicBezTo>
                    <a:pt x="1992" y="43"/>
                    <a:pt x="1688" y="1"/>
                    <a:pt x="1361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8445347" y="2473428"/>
              <a:ext cx="31648" cy="24477"/>
            </a:xfrm>
            <a:custGeom>
              <a:avLst/>
              <a:gdLst/>
              <a:ahLst/>
              <a:cxnLst/>
              <a:rect l="l" t="t" r="r" b="b"/>
              <a:pathLst>
                <a:path w="1633" h="1263" extrusionOk="0">
                  <a:moveTo>
                    <a:pt x="489" y="0"/>
                  </a:moveTo>
                  <a:cubicBezTo>
                    <a:pt x="251" y="36"/>
                    <a:pt x="84" y="71"/>
                    <a:pt x="84" y="71"/>
                  </a:cubicBezTo>
                  <a:lnTo>
                    <a:pt x="1" y="1262"/>
                  </a:lnTo>
                  <a:cubicBezTo>
                    <a:pt x="822" y="1179"/>
                    <a:pt x="1632" y="155"/>
                    <a:pt x="1632" y="155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8389048" y="2351159"/>
              <a:ext cx="127404" cy="128315"/>
            </a:xfrm>
            <a:custGeom>
              <a:avLst/>
              <a:gdLst/>
              <a:ahLst/>
              <a:cxnLst/>
              <a:rect l="l" t="t" r="r" b="b"/>
              <a:pathLst>
                <a:path w="6574" h="6621" extrusionOk="0">
                  <a:moveTo>
                    <a:pt x="1282" y="1"/>
                  </a:moveTo>
                  <a:cubicBezTo>
                    <a:pt x="942" y="1"/>
                    <a:pt x="671" y="119"/>
                    <a:pt x="501" y="451"/>
                  </a:cubicBezTo>
                  <a:cubicBezTo>
                    <a:pt x="1" y="1451"/>
                    <a:pt x="1191" y="2201"/>
                    <a:pt x="1191" y="2201"/>
                  </a:cubicBezTo>
                  <a:cubicBezTo>
                    <a:pt x="1242" y="2195"/>
                    <a:pt x="1292" y="2192"/>
                    <a:pt x="1342" y="2192"/>
                  </a:cubicBezTo>
                  <a:cubicBezTo>
                    <a:pt x="2764" y="2192"/>
                    <a:pt x="4103" y="4562"/>
                    <a:pt x="4287" y="5321"/>
                  </a:cubicBezTo>
                  <a:cubicBezTo>
                    <a:pt x="4428" y="5933"/>
                    <a:pt x="4622" y="6621"/>
                    <a:pt x="5004" y="6621"/>
                  </a:cubicBezTo>
                  <a:cubicBezTo>
                    <a:pt x="5104" y="6621"/>
                    <a:pt x="5218" y="6573"/>
                    <a:pt x="5347" y="6464"/>
                  </a:cubicBezTo>
                  <a:cubicBezTo>
                    <a:pt x="5966" y="5940"/>
                    <a:pt x="6156" y="4333"/>
                    <a:pt x="6371" y="3142"/>
                  </a:cubicBezTo>
                  <a:cubicBezTo>
                    <a:pt x="6573" y="1951"/>
                    <a:pt x="6085" y="1058"/>
                    <a:pt x="3894" y="654"/>
                  </a:cubicBezTo>
                  <a:cubicBezTo>
                    <a:pt x="2924" y="479"/>
                    <a:pt x="196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8405676" y="2378815"/>
              <a:ext cx="98993" cy="109904"/>
            </a:xfrm>
            <a:custGeom>
              <a:avLst/>
              <a:gdLst/>
              <a:ahLst/>
              <a:cxnLst/>
              <a:rect l="l" t="t" r="r" b="b"/>
              <a:pathLst>
                <a:path w="5108" h="5671" extrusionOk="0">
                  <a:moveTo>
                    <a:pt x="2442" y="0"/>
                  </a:moveTo>
                  <a:cubicBezTo>
                    <a:pt x="1515" y="0"/>
                    <a:pt x="655" y="272"/>
                    <a:pt x="369" y="727"/>
                  </a:cubicBezTo>
                  <a:cubicBezTo>
                    <a:pt x="226" y="941"/>
                    <a:pt x="143" y="1322"/>
                    <a:pt x="95" y="1775"/>
                  </a:cubicBezTo>
                  <a:cubicBezTo>
                    <a:pt x="83" y="1822"/>
                    <a:pt x="83" y="1858"/>
                    <a:pt x="83" y="1905"/>
                  </a:cubicBezTo>
                  <a:cubicBezTo>
                    <a:pt x="0" y="2644"/>
                    <a:pt x="24" y="3560"/>
                    <a:pt x="48" y="4311"/>
                  </a:cubicBezTo>
                  <a:cubicBezTo>
                    <a:pt x="82" y="5079"/>
                    <a:pt x="724" y="5670"/>
                    <a:pt x="1473" y="5670"/>
                  </a:cubicBezTo>
                  <a:cubicBezTo>
                    <a:pt x="1502" y="5670"/>
                    <a:pt x="1531" y="5670"/>
                    <a:pt x="1560" y="5668"/>
                  </a:cubicBezTo>
                  <a:cubicBezTo>
                    <a:pt x="2524" y="5596"/>
                    <a:pt x="3703" y="5454"/>
                    <a:pt x="4274" y="5180"/>
                  </a:cubicBezTo>
                  <a:cubicBezTo>
                    <a:pt x="4441" y="5096"/>
                    <a:pt x="4560" y="4989"/>
                    <a:pt x="4596" y="4882"/>
                  </a:cubicBezTo>
                  <a:cubicBezTo>
                    <a:pt x="4679" y="4620"/>
                    <a:pt x="4751" y="4263"/>
                    <a:pt x="4810" y="3858"/>
                  </a:cubicBezTo>
                  <a:cubicBezTo>
                    <a:pt x="5001" y="2667"/>
                    <a:pt x="5108" y="1155"/>
                    <a:pt x="5108" y="1155"/>
                  </a:cubicBezTo>
                  <a:cubicBezTo>
                    <a:pt x="4610" y="343"/>
                    <a:pt x="3484" y="0"/>
                    <a:pt x="244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8397905" y="2370074"/>
              <a:ext cx="115776" cy="65059"/>
            </a:xfrm>
            <a:custGeom>
              <a:avLst/>
              <a:gdLst/>
              <a:ahLst/>
              <a:cxnLst/>
              <a:rect l="l" t="t" r="r" b="b"/>
              <a:pathLst>
                <a:path w="5974" h="3357" extrusionOk="0">
                  <a:moveTo>
                    <a:pt x="3116" y="0"/>
                  </a:moveTo>
                  <a:cubicBezTo>
                    <a:pt x="1634" y="0"/>
                    <a:pt x="0" y="841"/>
                    <a:pt x="734" y="1225"/>
                  </a:cubicBezTo>
                  <a:cubicBezTo>
                    <a:pt x="1137" y="1439"/>
                    <a:pt x="1625" y="1503"/>
                    <a:pt x="2067" y="1503"/>
                  </a:cubicBezTo>
                  <a:cubicBezTo>
                    <a:pt x="2734" y="1503"/>
                    <a:pt x="3294" y="1356"/>
                    <a:pt x="3294" y="1356"/>
                  </a:cubicBezTo>
                  <a:cubicBezTo>
                    <a:pt x="3330" y="1797"/>
                    <a:pt x="3961" y="1868"/>
                    <a:pt x="4068" y="2261"/>
                  </a:cubicBezTo>
                  <a:cubicBezTo>
                    <a:pt x="4187" y="2642"/>
                    <a:pt x="4080" y="3309"/>
                    <a:pt x="4080" y="3309"/>
                  </a:cubicBezTo>
                  <a:lnTo>
                    <a:pt x="4413" y="3357"/>
                  </a:lnTo>
                  <a:cubicBezTo>
                    <a:pt x="4611" y="3139"/>
                    <a:pt x="4805" y="3075"/>
                    <a:pt x="4966" y="3075"/>
                  </a:cubicBezTo>
                  <a:cubicBezTo>
                    <a:pt x="5202" y="3075"/>
                    <a:pt x="5366" y="3214"/>
                    <a:pt x="5366" y="3214"/>
                  </a:cubicBezTo>
                  <a:cubicBezTo>
                    <a:pt x="5747" y="2106"/>
                    <a:pt x="5973" y="1440"/>
                    <a:pt x="4544" y="392"/>
                  </a:cubicBezTo>
                  <a:cubicBezTo>
                    <a:pt x="4168" y="110"/>
                    <a:pt x="3652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8479960" y="2453583"/>
              <a:ext cx="18954" cy="25620"/>
            </a:xfrm>
            <a:custGeom>
              <a:avLst/>
              <a:gdLst/>
              <a:ahLst/>
              <a:cxnLst/>
              <a:rect l="l" t="t" r="r" b="b"/>
              <a:pathLst>
                <a:path w="978" h="1322" extrusionOk="0">
                  <a:moveTo>
                    <a:pt x="977" y="0"/>
                  </a:moveTo>
                  <a:lnTo>
                    <a:pt x="84" y="464"/>
                  </a:lnTo>
                  <a:cubicBezTo>
                    <a:pt x="84" y="464"/>
                    <a:pt x="1" y="1048"/>
                    <a:pt x="441" y="1322"/>
                  </a:cubicBezTo>
                  <a:cubicBezTo>
                    <a:pt x="620" y="1238"/>
                    <a:pt x="727" y="1131"/>
                    <a:pt x="763" y="1024"/>
                  </a:cubicBezTo>
                  <a:cubicBezTo>
                    <a:pt x="846" y="762"/>
                    <a:pt x="918" y="405"/>
                    <a:pt x="9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8481588" y="2429455"/>
              <a:ext cx="27713" cy="33392"/>
            </a:xfrm>
            <a:custGeom>
              <a:avLst/>
              <a:gdLst/>
              <a:ahLst/>
              <a:cxnLst/>
              <a:rect l="l" t="t" r="r" b="b"/>
              <a:pathLst>
                <a:path w="1430" h="1723" extrusionOk="0">
                  <a:moveTo>
                    <a:pt x="713" y="1"/>
                  </a:moveTo>
                  <a:cubicBezTo>
                    <a:pt x="400" y="1"/>
                    <a:pt x="95" y="293"/>
                    <a:pt x="95" y="293"/>
                  </a:cubicBezTo>
                  <a:lnTo>
                    <a:pt x="0" y="1709"/>
                  </a:lnTo>
                  <a:cubicBezTo>
                    <a:pt x="53" y="1718"/>
                    <a:pt x="104" y="1722"/>
                    <a:pt x="154" y="1722"/>
                  </a:cubicBezTo>
                  <a:cubicBezTo>
                    <a:pt x="985" y="1722"/>
                    <a:pt x="1430" y="565"/>
                    <a:pt x="1048" y="150"/>
                  </a:cubicBezTo>
                  <a:cubicBezTo>
                    <a:pt x="945" y="40"/>
                    <a:pt x="828" y="1"/>
                    <a:pt x="71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8228233" y="2639786"/>
              <a:ext cx="81474" cy="60233"/>
            </a:xfrm>
            <a:custGeom>
              <a:avLst/>
              <a:gdLst/>
              <a:ahLst/>
              <a:cxnLst/>
              <a:rect l="l" t="t" r="r" b="b"/>
              <a:pathLst>
                <a:path w="4204" h="3108" extrusionOk="0">
                  <a:moveTo>
                    <a:pt x="0" y="0"/>
                  </a:moveTo>
                  <a:lnTo>
                    <a:pt x="95" y="3108"/>
                  </a:lnTo>
                  <a:lnTo>
                    <a:pt x="4203" y="3013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8204221" y="2386896"/>
              <a:ext cx="108237" cy="203761"/>
            </a:xfrm>
            <a:custGeom>
              <a:avLst/>
              <a:gdLst/>
              <a:ahLst/>
              <a:cxnLst/>
              <a:rect l="l" t="t" r="r" b="b"/>
              <a:pathLst>
                <a:path w="5585" h="10514" extrusionOk="0">
                  <a:moveTo>
                    <a:pt x="2227" y="0"/>
                  </a:moveTo>
                  <a:cubicBezTo>
                    <a:pt x="1001" y="0"/>
                    <a:pt x="1" y="1000"/>
                    <a:pt x="1" y="2227"/>
                  </a:cubicBezTo>
                  <a:lnTo>
                    <a:pt x="1" y="8287"/>
                  </a:lnTo>
                  <a:cubicBezTo>
                    <a:pt x="1" y="9513"/>
                    <a:pt x="1001" y="10513"/>
                    <a:pt x="2227" y="10513"/>
                  </a:cubicBezTo>
                  <a:lnTo>
                    <a:pt x="3358" y="10513"/>
                  </a:lnTo>
                  <a:cubicBezTo>
                    <a:pt x="4585" y="10513"/>
                    <a:pt x="5585" y="9513"/>
                    <a:pt x="5585" y="8287"/>
                  </a:cubicBezTo>
                  <a:lnTo>
                    <a:pt x="5585" y="2227"/>
                  </a:lnTo>
                  <a:cubicBezTo>
                    <a:pt x="5585" y="1000"/>
                    <a:pt x="4585" y="0"/>
                    <a:pt x="3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8185539" y="2410191"/>
              <a:ext cx="126920" cy="180467"/>
            </a:xfrm>
            <a:custGeom>
              <a:avLst/>
              <a:gdLst/>
              <a:ahLst/>
              <a:cxnLst/>
              <a:rect l="l" t="t" r="r" b="b"/>
              <a:pathLst>
                <a:path w="6549" h="9312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44" y="453"/>
                    <a:pt x="965" y="1001"/>
                    <a:pt x="965" y="1596"/>
                  </a:cubicBezTo>
                  <a:lnTo>
                    <a:pt x="965" y="6513"/>
                  </a:lnTo>
                  <a:cubicBezTo>
                    <a:pt x="965" y="8061"/>
                    <a:pt x="2215" y="9311"/>
                    <a:pt x="3751" y="9311"/>
                  </a:cubicBezTo>
                  <a:cubicBezTo>
                    <a:pt x="5299" y="9311"/>
                    <a:pt x="6549" y="8061"/>
                    <a:pt x="6549" y="6513"/>
                  </a:cubicBezTo>
                  <a:lnTo>
                    <a:pt x="6549" y="5394"/>
                  </a:lnTo>
                  <a:cubicBezTo>
                    <a:pt x="6061" y="5275"/>
                    <a:pt x="5799" y="4966"/>
                    <a:pt x="5073" y="4966"/>
                  </a:cubicBezTo>
                  <a:cubicBezTo>
                    <a:pt x="4968" y="4931"/>
                    <a:pt x="4863" y="4915"/>
                    <a:pt x="4758" y="4915"/>
                  </a:cubicBezTo>
                  <a:cubicBezTo>
                    <a:pt x="3826" y="4915"/>
                    <a:pt x="2910" y="6159"/>
                    <a:pt x="2232" y="6159"/>
                  </a:cubicBezTo>
                  <a:cubicBezTo>
                    <a:pt x="2156" y="6159"/>
                    <a:pt x="2083" y="6144"/>
                    <a:pt x="2013" y="6109"/>
                  </a:cubicBezTo>
                  <a:cubicBezTo>
                    <a:pt x="1" y="5097"/>
                    <a:pt x="2406" y="2025"/>
                    <a:pt x="1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8185539" y="2386896"/>
              <a:ext cx="126920" cy="142676"/>
            </a:xfrm>
            <a:custGeom>
              <a:avLst/>
              <a:gdLst/>
              <a:ahLst/>
              <a:cxnLst/>
              <a:rect l="l" t="t" r="r" b="b"/>
              <a:pathLst>
                <a:path w="6549" h="7362" extrusionOk="0">
                  <a:moveTo>
                    <a:pt x="3763" y="0"/>
                  </a:moveTo>
                  <a:cubicBezTo>
                    <a:pt x="2810" y="0"/>
                    <a:pt x="1965" y="476"/>
                    <a:pt x="1465" y="1203"/>
                  </a:cubicBezTo>
                  <a:cubicBezTo>
                    <a:pt x="2406" y="3227"/>
                    <a:pt x="1" y="6299"/>
                    <a:pt x="2013" y="7311"/>
                  </a:cubicBezTo>
                  <a:cubicBezTo>
                    <a:pt x="2083" y="7346"/>
                    <a:pt x="2156" y="7361"/>
                    <a:pt x="2232" y="7361"/>
                  </a:cubicBezTo>
                  <a:cubicBezTo>
                    <a:pt x="2910" y="7361"/>
                    <a:pt x="3826" y="6117"/>
                    <a:pt x="4758" y="6117"/>
                  </a:cubicBezTo>
                  <a:cubicBezTo>
                    <a:pt x="4863" y="6117"/>
                    <a:pt x="4968" y="6133"/>
                    <a:pt x="5073" y="6168"/>
                  </a:cubicBezTo>
                  <a:cubicBezTo>
                    <a:pt x="5799" y="6168"/>
                    <a:pt x="6061" y="6477"/>
                    <a:pt x="6549" y="6596"/>
                  </a:cubicBezTo>
                  <a:lnTo>
                    <a:pt x="6549" y="2798"/>
                  </a:lnTo>
                  <a:cubicBezTo>
                    <a:pt x="6549" y="1250"/>
                    <a:pt x="5299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8228233" y="2631472"/>
              <a:ext cx="80543" cy="16647"/>
            </a:xfrm>
            <a:custGeom>
              <a:avLst/>
              <a:gdLst/>
              <a:ahLst/>
              <a:cxnLst/>
              <a:rect l="l" t="t" r="r" b="b"/>
              <a:pathLst>
                <a:path w="4156" h="859" extrusionOk="0">
                  <a:moveTo>
                    <a:pt x="2084" y="1"/>
                  </a:moveTo>
                  <a:cubicBezTo>
                    <a:pt x="929" y="1"/>
                    <a:pt x="0" y="191"/>
                    <a:pt x="0" y="429"/>
                  </a:cubicBezTo>
                  <a:cubicBezTo>
                    <a:pt x="0" y="668"/>
                    <a:pt x="929" y="858"/>
                    <a:pt x="2084" y="858"/>
                  </a:cubicBezTo>
                  <a:cubicBezTo>
                    <a:pt x="3227" y="858"/>
                    <a:pt x="4155" y="668"/>
                    <a:pt x="4155" y="429"/>
                  </a:cubicBezTo>
                  <a:cubicBezTo>
                    <a:pt x="4155" y="191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8222690" y="2501568"/>
              <a:ext cx="47481" cy="137482"/>
            </a:xfrm>
            <a:custGeom>
              <a:avLst/>
              <a:gdLst/>
              <a:ahLst/>
              <a:cxnLst/>
              <a:rect l="l" t="t" r="r" b="b"/>
              <a:pathLst>
                <a:path w="2450" h="7094" extrusionOk="0">
                  <a:moveTo>
                    <a:pt x="0" y="1"/>
                  </a:moveTo>
                  <a:lnTo>
                    <a:pt x="1679" y="3489"/>
                  </a:lnTo>
                  <a:lnTo>
                    <a:pt x="1858" y="6930"/>
                  </a:lnTo>
                  <a:cubicBezTo>
                    <a:pt x="1975" y="7051"/>
                    <a:pt x="2077" y="7093"/>
                    <a:pt x="2161" y="7093"/>
                  </a:cubicBezTo>
                  <a:cubicBezTo>
                    <a:pt x="2349" y="7093"/>
                    <a:pt x="2449" y="6882"/>
                    <a:pt x="2441" y="6882"/>
                  </a:cubicBezTo>
                  <a:lnTo>
                    <a:pt x="2346" y="1013"/>
                  </a:lnTo>
                  <a:lnTo>
                    <a:pt x="1905" y="882"/>
                  </a:lnTo>
                  <a:lnTo>
                    <a:pt x="1715" y="2298"/>
                  </a:lnTo>
                  <a:lnTo>
                    <a:pt x="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8308757" y="2526490"/>
              <a:ext cx="252444" cy="157385"/>
            </a:xfrm>
            <a:custGeom>
              <a:avLst/>
              <a:gdLst/>
              <a:ahLst/>
              <a:cxnLst/>
              <a:rect l="l" t="t" r="r" b="b"/>
              <a:pathLst>
                <a:path w="13026" h="8121" extrusionOk="0">
                  <a:moveTo>
                    <a:pt x="12109" y="0"/>
                  </a:moveTo>
                  <a:cubicBezTo>
                    <a:pt x="10430" y="1191"/>
                    <a:pt x="6978" y="5275"/>
                    <a:pt x="6978" y="5275"/>
                  </a:cubicBezTo>
                  <a:cubicBezTo>
                    <a:pt x="5692" y="5430"/>
                    <a:pt x="3882" y="5918"/>
                    <a:pt x="3120" y="6073"/>
                  </a:cubicBezTo>
                  <a:cubicBezTo>
                    <a:pt x="2370" y="6227"/>
                    <a:pt x="0" y="6823"/>
                    <a:pt x="0" y="6823"/>
                  </a:cubicBezTo>
                  <a:lnTo>
                    <a:pt x="310" y="8121"/>
                  </a:lnTo>
                  <a:lnTo>
                    <a:pt x="7620" y="7299"/>
                  </a:lnTo>
                  <a:cubicBezTo>
                    <a:pt x="7620" y="7299"/>
                    <a:pt x="11454" y="4894"/>
                    <a:pt x="12240" y="3191"/>
                  </a:cubicBezTo>
                  <a:cubicBezTo>
                    <a:pt x="13026" y="1501"/>
                    <a:pt x="12109" y="0"/>
                    <a:pt x="1210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8240403" y="2647402"/>
              <a:ext cx="74361" cy="51725"/>
            </a:xfrm>
            <a:custGeom>
              <a:avLst/>
              <a:gdLst/>
              <a:ahLst/>
              <a:cxnLst/>
              <a:rect l="l" t="t" r="r" b="b"/>
              <a:pathLst>
                <a:path w="3837" h="2669" extrusionOk="0">
                  <a:moveTo>
                    <a:pt x="2247" y="1"/>
                  </a:moveTo>
                  <a:cubicBezTo>
                    <a:pt x="1998" y="1"/>
                    <a:pt x="1749" y="41"/>
                    <a:pt x="1503" y="48"/>
                  </a:cubicBezTo>
                  <a:cubicBezTo>
                    <a:pt x="1122" y="60"/>
                    <a:pt x="1241" y="369"/>
                    <a:pt x="1599" y="441"/>
                  </a:cubicBezTo>
                  <a:cubicBezTo>
                    <a:pt x="1956" y="524"/>
                    <a:pt x="2337" y="560"/>
                    <a:pt x="2253" y="667"/>
                  </a:cubicBezTo>
                  <a:cubicBezTo>
                    <a:pt x="2170" y="786"/>
                    <a:pt x="587" y="1000"/>
                    <a:pt x="289" y="1310"/>
                  </a:cubicBezTo>
                  <a:cubicBezTo>
                    <a:pt x="172" y="1436"/>
                    <a:pt x="315" y="1474"/>
                    <a:pt x="531" y="1474"/>
                  </a:cubicBezTo>
                  <a:cubicBezTo>
                    <a:pt x="868" y="1474"/>
                    <a:pt x="1384" y="1381"/>
                    <a:pt x="1384" y="1381"/>
                  </a:cubicBezTo>
                  <a:lnTo>
                    <a:pt x="1384" y="1381"/>
                  </a:lnTo>
                  <a:cubicBezTo>
                    <a:pt x="1384" y="1382"/>
                    <a:pt x="75" y="1739"/>
                    <a:pt x="15" y="1989"/>
                  </a:cubicBezTo>
                  <a:cubicBezTo>
                    <a:pt x="1" y="2049"/>
                    <a:pt x="70" y="2072"/>
                    <a:pt x="182" y="2072"/>
                  </a:cubicBezTo>
                  <a:cubicBezTo>
                    <a:pt x="537" y="2072"/>
                    <a:pt x="1324" y="1846"/>
                    <a:pt x="1325" y="1846"/>
                  </a:cubicBezTo>
                  <a:lnTo>
                    <a:pt x="1325" y="1846"/>
                  </a:lnTo>
                  <a:cubicBezTo>
                    <a:pt x="1324" y="1846"/>
                    <a:pt x="337" y="2144"/>
                    <a:pt x="420" y="2358"/>
                  </a:cubicBezTo>
                  <a:cubicBezTo>
                    <a:pt x="432" y="2396"/>
                    <a:pt x="491" y="2412"/>
                    <a:pt x="579" y="2412"/>
                  </a:cubicBezTo>
                  <a:cubicBezTo>
                    <a:pt x="844" y="2412"/>
                    <a:pt x="1375" y="2269"/>
                    <a:pt x="1670" y="2179"/>
                  </a:cubicBezTo>
                  <a:lnTo>
                    <a:pt x="1670" y="2179"/>
                  </a:lnTo>
                  <a:cubicBezTo>
                    <a:pt x="1670" y="2179"/>
                    <a:pt x="706" y="2501"/>
                    <a:pt x="849" y="2620"/>
                  </a:cubicBezTo>
                  <a:cubicBezTo>
                    <a:pt x="884" y="2652"/>
                    <a:pt x="982" y="2669"/>
                    <a:pt x="1124" y="2669"/>
                  </a:cubicBezTo>
                  <a:cubicBezTo>
                    <a:pt x="1707" y="2669"/>
                    <a:pt x="3033" y="2398"/>
                    <a:pt x="3837" y="1882"/>
                  </a:cubicBezTo>
                  <a:cubicBezTo>
                    <a:pt x="3801" y="1441"/>
                    <a:pt x="3647" y="1036"/>
                    <a:pt x="3527" y="584"/>
                  </a:cubicBezTo>
                  <a:cubicBezTo>
                    <a:pt x="3527" y="584"/>
                    <a:pt x="3087" y="179"/>
                    <a:pt x="2694" y="60"/>
                  </a:cubicBezTo>
                  <a:cubicBezTo>
                    <a:pt x="2546" y="15"/>
                    <a:pt x="2397" y="1"/>
                    <a:pt x="224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8363215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8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8224996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4394" y="1"/>
                  </a:moveTo>
                  <a:lnTo>
                    <a:pt x="36" y="34219"/>
                  </a:lnTo>
                  <a:cubicBezTo>
                    <a:pt x="0" y="34517"/>
                    <a:pt x="84" y="34767"/>
                    <a:pt x="239" y="34767"/>
                  </a:cubicBezTo>
                  <a:cubicBezTo>
                    <a:pt x="381" y="34767"/>
                    <a:pt x="536" y="34517"/>
                    <a:pt x="572" y="34219"/>
                  </a:cubicBezTo>
                  <a:lnTo>
                    <a:pt x="4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8291450" y="3400780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5"/>
                    <a:pt x="96" y="1096"/>
                    <a:pt x="239" y="1096"/>
                  </a:cubicBezTo>
                  <a:lnTo>
                    <a:pt x="7370" y="1096"/>
                  </a:lnTo>
                  <a:cubicBezTo>
                    <a:pt x="7513" y="1096"/>
                    <a:pt x="7668" y="845"/>
                    <a:pt x="7704" y="548"/>
                  </a:cubicBezTo>
                  <a:cubicBezTo>
                    <a:pt x="7740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8274609" y="3532991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381" y="0"/>
                  </a:moveTo>
                  <a:cubicBezTo>
                    <a:pt x="227" y="0"/>
                    <a:pt x="72" y="250"/>
                    <a:pt x="36" y="548"/>
                  </a:cubicBezTo>
                  <a:cubicBezTo>
                    <a:pt x="0" y="846"/>
                    <a:pt x="96" y="1096"/>
                    <a:pt x="238" y="1096"/>
                  </a:cubicBezTo>
                  <a:lnTo>
                    <a:pt x="7370" y="1096"/>
                  </a:lnTo>
                  <a:cubicBezTo>
                    <a:pt x="7513" y="1096"/>
                    <a:pt x="7668" y="846"/>
                    <a:pt x="7704" y="548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8257768" y="3664290"/>
              <a:ext cx="150001" cy="21706"/>
            </a:xfrm>
            <a:custGeom>
              <a:avLst/>
              <a:gdLst/>
              <a:ahLst/>
              <a:cxnLst/>
              <a:rect l="l" t="t" r="r" b="b"/>
              <a:pathLst>
                <a:path w="7740" h="1120" extrusionOk="0">
                  <a:moveTo>
                    <a:pt x="381" y="0"/>
                  </a:moveTo>
                  <a:cubicBezTo>
                    <a:pt x="226" y="0"/>
                    <a:pt x="72" y="250"/>
                    <a:pt x="36" y="560"/>
                  </a:cubicBezTo>
                  <a:cubicBezTo>
                    <a:pt x="0" y="869"/>
                    <a:pt x="84" y="1119"/>
                    <a:pt x="238" y="1119"/>
                  </a:cubicBezTo>
                  <a:lnTo>
                    <a:pt x="7358" y="1119"/>
                  </a:lnTo>
                  <a:cubicBezTo>
                    <a:pt x="7513" y="1119"/>
                    <a:pt x="7668" y="869"/>
                    <a:pt x="7704" y="560"/>
                  </a:cubicBezTo>
                  <a:cubicBezTo>
                    <a:pt x="7739" y="250"/>
                    <a:pt x="7656" y="0"/>
                    <a:pt x="7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8240927" y="3797411"/>
              <a:ext cx="150001" cy="21260"/>
            </a:xfrm>
            <a:custGeom>
              <a:avLst/>
              <a:gdLst/>
              <a:ahLst/>
              <a:cxnLst/>
              <a:rect l="l" t="t" r="r" b="b"/>
              <a:pathLst>
                <a:path w="7740" h="1097" extrusionOk="0">
                  <a:moveTo>
                    <a:pt x="381" y="1"/>
                  </a:moveTo>
                  <a:cubicBezTo>
                    <a:pt x="226" y="1"/>
                    <a:pt x="71" y="251"/>
                    <a:pt x="36" y="549"/>
                  </a:cubicBezTo>
                  <a:cubicBezTo>
                    <a:pt x="0" y="846"/>
                    <a:pt x="83" y="1096"/>
                    <a:pt x="238" y="1096"/>
                  </a:cubicBezTo>
                  <a:lnTo>
                    <a:pt x="7358" y="1096"/>
                  </a:lnTo>
                  <a:cubicBezTo>
                    <a:pt x="7513" y="1096"/>
                    <a:pt x="7668" y="846"/>
                    <a:pt x="7703" y="549"/>
                  </a:cubicBezTo>
                  <a:cubicBezTo>
                    <a:pt x="7739" y="251"/>
                    <a:pt x="7656" y="1"/>
                    <a:pt x="7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8440502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1" y="1"/>
                  </a:moveTo>
                  <a:lnTo>
                    <a:pt x="4371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8578720" y="3268783"/>
              <a:ext cx="95776" cy="673784"/>
            </a:xfrm>
            <a:custGeom>
              <a:avLst/>
              <a:gdLst/>
              <a:ahLst/>
              <a:cxnLst/>
              <a:rect l="l" t="t" r="r" b="b"/>
              <a:pathLst>
                <a:path w="4942" h="34767" extrusionOk="0">
                  <a:moveTo>
                    <a:pt x="1" y="1"/>
                  </a:moveTo>
                  <a:lnTo>
                    <a:pt x="4370" y="34219"/>
                  </a:lnTo>
                  <a:cubicBezTo>
                    <a:pt x="4406" y="34517"/>
                    <a:pt x="4561" y="34767"/>
                    <a:pt x="4704" y="34767"/>
                  </a:cubicBezTo>
                  <a:cubicBezTo>
                    <a:pt x="4859" y="34767"/>
                    <a:pt x="4942" y="34517"/>
                    <a:pt x="4906" y="34219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8300210" y="3247562"/>
              <a:ext cx="295371" cy="42016"/>
            </a:xfrm>
            <a:custGeom>
              <a:avLst/>
              <a:gdLst/>
              <a:ahLst/>
              <a:cxnLst/>
              <a:rect l="l" t="t" r="r" b="b"/>
              <a:pathLst>
                <a:path w="15241" h="2168" extrusionOk="0">
                  <a:moveTo>
                    <a:pt x="156" y="0"/>
                  </a:moveTo>
                  <a:cubicBezTo>
                    <a:pt x="72" y="0"/>
                    <a:pt x="1" y="143"/>
                    <a:pt x="1" y="322"/>
                  </a:cubicBezTo>
                  <a:lnTo>
                    <a:pt x="1" y="1858"/>
                  </a:lnTo>
                  <a:cubicBezTo>
                    <a:pt x="1" y="2036"/>
                    <a:pt x="72" y="2167"/>
                    <a:pt x="156" y="2167"/>
                  </a:cubicBezTo>
                  <a:lnTo>
                    <a:pt x="15074" y="2167"/>
                  </a:lnTo>
                  <a:cubicBezTo>
                    <a:pt x="15169" y="2167"/>
                    <a:pt x="15241" y="2036"/>
                    <a:pt x="15241" y="1858"/>
                  </a:cubicBezTo>
                  <a:lnTo>
                    <a:pt x="15241" y="322"/>
                  </a:lnTo>
                  <a:cubicBezTo>
                    <a:pt x="15241" y="143"/>
                    <a:pt x="15169" y="0"/>
                    <a:pt x="15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8458041" y="3400780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5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5"/>
                    <a:pt x="7704" y="548"/>
                  </a:cubicBezTo>
                  <a:cubicBezTo>
                    <a:pt x="7668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8474882" y="3532991"/>
              <a:ext cx="150001" cy="21240"/>
            </a:xfrm>
            <a:custGeom>
              <a:avLst/>
              <a:gdLst/>
              <a:ahLst/>
              <a:cxnLst/>
              <a:rect l="l" t="t" r="r" b="b"/>
              <a:pathLst>
                <a:path w="7740" h="1096" extrusionOk="0">
                  <a:moveTo>
                    <a:pt x="239" y="0"/>
                  </a:moveTo>
                  <a:cubicBezTo>
                    <a:pt x="84" y="0"/>
                    <a:pt x="1" y="250"/>
                    <a:pt x="37" y="548"/>
                  </a:cubicBezTo>
                  <a:cubicBezTo>
                    <a:pt x="72" y="846"/>
                    <a:pt x="227" y="1096"/>
                    <a:pt x="382" y="1096"/>
                  </a:cubicBezTo>
                  <a:lnTo>
                    <a:pt x="7502" y="1096"/>
                  </a:lnTo>
                  <a:cubicBezTo>
                    <a:pt x="7657" y="1096"/>
                    <a:pt x="7740" y="846"/>
                    <a:pt x="7704" y="548"/>
                  </a:cubicBezTo>
                  <a:cubicBezTo>
                    <a:pt x="7669" y="250"/>
                    <a:pt x="751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8491743" y="3664290"/>
              <a:ext cx="150001" cy="21706"/>
            </a:xfrm>
            <a:custGeom>
              <a:avLst/>
              <a:gdLst/>
              <a:ahLst/>
              <a:cxnLst/>
              <a:rect l="l" t="t" r="r" b="b"/>
              <a:pathLst>
                <a:path w="7740" h="1120" extrusionOk="0">
                  <a:moveTo>
                    <a:pt x="238" y="0"/>
                  </a:moveTo>
                  <a:cubicBezTo>
                    <a:pt x="83" y="0"/>
                    <a:pt x="0" y="250"/>
                    <a:pt x="36" y="560"/>
                  </a:cubicBezTo>
                  <a:cubicBezTo>
                    <a:pt x="72" y="869"/>
                    <a:pt x="226" y="1119"/>
                    <a:pt x="381" y="1119"/>
                  </a:cubicBezTo>
                  <a:lnTo>
                    <a:pt x="7501" y="1119"/>
                  </a:lnTo>
                  <a:cubicBezTo>
                    <a:pt x="7656" y="1119"/>
                    <a:pt x="7739" y="869"/>
                    <a:pt x="7703" y="560"/>
                  </a:cubicBezTo>
                  <a:cubicBezTo>
                    <a:pt x="7668" y="250"/>
                    <a:pt x="7513" y="0"/>
                    <a:pt x="7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8508584" y="3797411"/>
              <a:ext cx="150001" cy="21260"/>
            </a:xfrm>
            <a:custGeom>
              <a:avLst/>
              <a:gdLst/>
              <a:ahLst/>
              <a:cxnLst/>
              <a:rect l="l" t="t" r="r" b="b"/>
              <a:pathLst>
                <a:path w="7740" h="1097" extrusionOk="0">
                  <a:moveTo>
                    <a:pt x="238" y="1"/>
                  </a:moveTo>
                  <a:cubicBezTo>
                    <a:pt x="96" y="1"/>
                    <a:pt x="0" y="251"/>
                    <a:pt x="36" y="549"/>
                  </a:cubicBezTo>
                  <a:cubicBezTo>
                    <a:pt x="72" y="846"/>
                    <a:pt x="226" y="1096"/>
                    <a:pt x="381" y="1096"/>
                  </a:cubicBezTo>
                  <a:lnTo>
                    <a:pt x="7501" y="1096"/>
                  </a:lnTo>
                  <a:cubicBezTo>
                    <a:pt x="7656" y="1096"/>
                    <a:pt x="7739" y="846"/>
                    <a:pt x="7704" y="549"/>
                  </a:cubicBezTo>
                  <a:cubicBezTo>
                    <a:pt x="7668" y="251"/>
                    <a:pt x="7513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79DCD5-9EEB-4AED-84B8-55A7001E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0" y="231965"/>
            <a:ext cx="8520600" cy="935334"/>
          </a:xfrm>
        </p:spPr>
        <p:txBody>
          <a:bodyPr/>
          <a:lstStyle/>
          <a:p>
            <a:pPr algn="ctr" rtl="1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Project’s goals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4C8AB47-DE9F-4669-B928-28C8AEB2CB2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82880" y="965314"/>
            <a:ext cx="8636990" cy="3416400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classify a given image from testing dataset into different diseased category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distinguish between many diseases, sometimes more than one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Deal with rare classes and novel symptoms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search for relevant features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0F7F84F-84BE-4C26-A90C-BDA10F47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959"/>
            <a:ext cx="4921857" cy="13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 txBox="1">
            <a:spLocks noGrp="1"/>
          </p:cNvSpPr>
          <p:nvPr>
            <p:ph type="title"/>
          </p:nvPr>
        </p:nvSpPr>
        <p:spPr>
          <a:xfrm>
            <a:off x="771316" y="365840"/>
            <a:ext cx="7708800" cy="6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Exploring the dataset</a:t>
            </a:r>
            <a:endParaRPr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9" name="Google Shape;939;p46"/>
          <p:cNvSpPr txBox="1">
            <a:spLocks noGrp="1"/>
          </p:cNvSpPr>
          <p:nvPr>
            <p:ph type="title" idx="5"/>
          </p:nvPr>
        </p:nvSpPr>
        <p:spPr>
          <a:xfrm>
            <a:off x="5350601" y="1467034"/>
            <a:ext cx="3190246" cy="43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Visualize each category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41" name="Google Shape;941;p46"/>
          <p:cNvGrpSpPr/>
          <p:nvPr/>
        </p:nvGrpSpPr>
        <p:grpSpPr>
          <a:xfrm flipH="1">
            <a:off x="3715182" y="1364093"/>
            <a:ext cx="446222" cy="77476"/>
            <a:chOff x="6146875" y="1767300"/>
            <a:chExt cx="331025" cy="57475"/>
          </a:xfrm>
        </p:grpSpPr>
        <p:sp>
          <p:nvSpPr>
            <p:cNvPr id="942" name="Google Shape;942;p4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6"/>
          <p:cNvGrpSpPr/>
          <p:nvPr/>
        </p:nvGrpSpPr>
        <p:grpSpPr>
          <a:xfrm flipH="1">
            <a:off x="6658788" y="1348801"/>
            <a:ext cx="446222" cy="77476"/>
            <a:chOff x="6146875" y="1767300"/>
            <a:chExt cx="331025" cy="57475"/>
          </a:xfrm>
        </p:grpSpPr>
        <p:sp>
          <p:nvSpPr>
            <p:cNvPr id="950" name="Google Shape;950;p4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939;p46">
            <a:extLst>
              <a:ext uri="{FF2B5EF4-FFF2-40B4-BE49-F238E27FC236}">
                <a16:creationId xmlns:a16="http://schemas.microsoft.com/office/drawing/2014/main" id="{B53D64EA-BE6B-438A-97CA-BB37D1B62612}"/>
              </a:ext>
            </a:extLst>
          </p:cNvPr>
          <p:cNvSpPr txBox="1">
            <a:spLocks/>
          </p:cNvSpPr>
          <p:nvPr/>
        </p:nvSpPr>
        <p:spPr>
          <a:xfrm>
            <a:off x="2684719" y="1504162"/>
            <a:ext cx="25019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Label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Frequancy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A24CA22-3B13-4028-9B07-210F90E7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11" y="1838111"/>
            <a:ext cx="3728732" cy="247267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F1883F7-76A0-439B-AE28-B2A71CFD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94" y="1996762"/>
            <a:ext cx="3035935" cy="232810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27AC4B6-F940-4C0D-A77B-EDBDC1635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14" y="3822304"/>
            <a:ext cx="1789161" cy="120894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4BA12E6-6824-4D46-B45B-E9898506F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58" y="2438863"/>
            <a:ext cx="1765227" cy="107718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9C087499-A320-40E9-A965-CC56A1FBA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28" y="921100"/>
            <a:ext cx="1708847" cy="1166123"/>
          </a:xfrm>
          <a:prstGeom prst="rect">
            <a:avLst/>
          </a:prstGeom>
        </p:spPr>
      </p:pic>
      <p:grpSp>
        <p:nvGrpSpPr>
          <p:cNvPr id="38" name="Google Shape;941;p46">
            <a:extLst>
              <a:ext uri="{FF2B5EF4-FFF2-40B4-BE49-F238E27FC236}">
                <a16:creationId xmlns:a16="http://schemas.microsoft.com/office/drawing/2014/main" id="{99520B4E-F8F1-4C27-B1AD-354257EA3B57}"/>
              </a:ext>
            </a:extLst>
          </p:cNvPr>
          <p:cNvGrpSpPr/>
          <p:nvPr/>
        </p:nvGrpSpPr>
        <p:grpSpPr>
          <a:xfrm flipH="1">
            <a:off x="1102129" y="227263"/>
            <a:ext cx="446222" cy="77476"/>
            <a:chOff x="6146875" y="1767300"/>
            <a:chExt cx="331025" cy="57475"/>
          </a:xfrm>
        </p:grpSpPr>
        <p:sp>
          <p:nvSpPr>
            <p:cNvPr id="39" name="Google Shape;942;p46">
              <a:extLst>
                <a:ext uri="{FF2B5EF4-FFF2-40B4-BE49-F238E27FC236}">
                  <a16:creationId xmlns:a16="http://schemas.microsoft.com/office/drawing/2014/main" id="{605D2B6E-0724-4714-BF5B-10728060430F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3;p46">
              <a:extLst>
                <a:ext uri="{FF2B5EF4-FFF2-40B4-BE49-F238E27FC236}">
                  <a16:creationId xmlns:a16="http://schemas.microsoft.com/office/drawing/2014/main" id="{F8211395-6A72-4B27-8669-C44A7F7B7585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4;p46">
              <a:extLst>
                <a:ext uri="{FF2B5EF4-FFF2-40B4-BE49-F238E27FC236}">
                  <a16:creationId xmlns:a16="http://schemas.microsoft.com/office/drawing/2014/main" id="{15BCCD98-3616-493B-B1D9-0E348DB8F795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39;p46">
            <a:extLst>
              <a:ext uri="{FF2B5EF4-FFF2-40B4-BE49-F238E27FC236}">
                <a16:creationId xmlns:a16="http://schemas.microsoft.com/office/drawing/2014/main" id="{6E940033-AF69-42EC-9638-CB74DFEC230D}"/>
              </a:ext>
            </a:extLst>
          </p:cNvPr>
          <p:cNvSpPr txBox="1">
            <a:spLocks/>
          </p:cNvSpPr>
          <p:nvPr/>
        </p:nvSpPr>
        <p:spPr>
          <a:xfrm>
            <a:off x="71666" y="367332"/>
            <a:ext cx="25019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Label Distribution</a:t>
            </a: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 txBox="1">
            <a:spLocks noGrp="1"/>
          </p:cNvSpPr>
          <p:nvPr>
            <p:ph type="title"/>
          </p:nvPr>
        </p:nvSpPr>
        <p:spPr>
          <a:xfrm>
            <a:off x="380698" y="365839"/>
            <a:ext cx="7708800" cy="6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Augmentations</a:t>
            </a:r>
            <a:endParaRPr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939;p46">
            <a:extLst>
              <a:ext uri="{FF2B5EF4-FFF2-40B4-BE49-F238E27FC236}">
                <a16:creationId xmlns:a16="http://schemas.microsoft.com/office/drawing/2014/main" id="{6E940033-AF69-42EC-9638-CB74DFEC230D}"/>
              </a:ext>
            </a:extLst>
          </p:cNvPr>
          <p:cNvSpPr txBox="1">
            <a:spLocks/>
          </p:cNvSpPr>
          <p:nvPr/>
        </p:nvSpPr>
        <p:spPr>
          <a:xfrm>
            <a:off x="71666" y="365840"/>
            <a:ext cx="25019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endParaRPr lang="he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09C754C8-4B6E-43D7-B49D-CDE25D85E231}"/>
              </a:ext>
            </a:extLst>
          </p:cNvPr>
          <p:cNvSpPr txBox="1"/>
          <p:nvPr/>
        </p:nvSpPr>
        <p:spPr>
          <a:xfrm>
            <a:off x="4802818" y="1240744"/>
            <a:ext cx="4341181" cy="2662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2" indent="-285750" algn="r" rtl="1">
              <a:lnSpc>
                <a:spcPct val="115000"/>
              </a:lnSpc>
              <a:spcBef>
                <a:spcPts val="1600"/>
              </a:spcBef>
              <a:buClr>
                <a:srgbClr val="083603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RandomBrightnessContrast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8360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marL="895350" lvl="2" indent="-285750" algn="r" rtl="1">
              <a:lnSpc>
                <a:spcPct val="115000"/>
              </a:lnSpc>
              <a:spcBef>
                <a:spcPts val="1600"/>
              </a:spcBef>
              <a:buClr>
                <a:srgbClr val="083603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Horizontal &amp; vertical Flip</a:t>
            </a:r>
          </a:p>
          <a:p>
            <a:pPr marL="895350" lvl="2" indent="-285750" algn="r" rtl="1">
              <a:lnSpc>
                <a:spcPct val="115000"/>
              </a:lnSpc>
              <a:spcBef>
                <a:spcPts val="1600"/>
              </a:spcBef>
              <a:buClr>
                <a:srgbClr val="083603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RandomRotate90</a:t>
            </a:r>
          </a:p>
          <a:p>
            <a:pPr marL="895350" lvl="2" indent="-285750" algn="r" rtl="1">
              <a:lnSpc>
                <a:spcPct val="115000"/>
              </a:lnSpc>
              <a:spcBef>
                <a:spcPts val="1600"/>
              </a:spcBef>
              <a:buClr>
                <a:srgbClr val="083603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836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Embossing’, sharpen, blur</a:t>
            </a:r>
          </a:p>
          <a:p>
            <a:pPr marL="895350" lvl="2" indent="-285750" algn="r" rtl="1">
              <a:lnSpc>
                <a:spcPct val="115000"/>
              </a:lnSpc>
              <a:spcBef>
                <a:spcPts val="1600"/>
              </a:spcBef>
              <a:buClr>
                <a:srgbClr val="083603"/>
              </a:buClr>
              <a:buSzPts val="1200"/>
              <a:buFont typeface="Arial" panose="020B0604020202020204" pitchFamily="34" charset="0"/>
              <a:buChar char="•"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8360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C5261B17-C3A3-4EEB-B8F5-285C4CF2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7" y="3649816"/>
            <a:ext cx="8515231" cy="1127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253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79DCD5-9EEB-4AED-84B8-55A7001E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845" y="128256"/>
            <a:ext cx="6042992" cy="568112"/>
          </a:xfrm>
        </p:spPr>
        <p:txBody>
          <a:bodyPr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The models –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efficientNet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B7</a:t>
            </a:r>
            <a:endParaRPr lang="he-IL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4C8AB47-DE9F-4669-B928-28C8AEB2CB2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622405"/>
            <a:ext cx="8967884" cy="436539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Main principles: width (more features) , depth (more layers) , resolution (increasing resolution of the input image) – scaling with a constant ratio. It is smaller &amp; faster than other CNNs.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used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get_cosine_schedule_with_warmup</a:t>
            </a: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A4BC87A-946B-4654-BF7D-885C99BE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85" y="3103064"/>
            <a:ext cx="3975058" cy="1884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FADEB4C-CE72-4B64-AE11-235B2FBF6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84" y="1762870"/>
            <a:ext cx="3975058" cy="1273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FAE61B8-C534-4536-A4DB-C87FD7DE0CC1}"/>
              </a:ext>
            </a:extLst>
          </p:cNvPr>
          <p:cNvSpPr txBox="1"/>
          <p:nvPr/>
        </p:nvSpPr>
        <p:spPr>
          <a:xfrm>
            <a:off x="7855889" y="2399746"/>
            <a:ext cx="1288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&amp; Last layers of B6</a:t>
            </a:r>
            <a:endParaRPr lang="he-IL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D0B4212C-8854-4105-8104-0FE5D8A78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63" y="3841836"/>
            <a:ext cx="2015911" cy="119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1551;p51">
            <a:extLst>
              <a:ext uri="{FF2B5EF4-FFF2-40B4-BE49-F238E27FC236}">
                <a16:creationId xmlns:a16="http://schemas.microsoft.com/office/drawing/2014/main" id="{C95D3C95-1E0F-4034-B07F-EA29EAE2E18A}"/>
              </a:ext>
            </a:extLst>
          </p:cNvPr>
          <p:cNvSpPr/>
          <p:nvPr/>
        </p:nvSpPr>
        <p:spPr>
          <a:xfrm>
            <a:off x="3187167" y="2366807"/>
            <a:ext cx="1681702" cy="1480671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551;p51">
            <a:extLst>
              <a:ext uri="{FF2B5EF4-FFF2-40B4-BE49-F238E27FC236}">
                <a16:creationId xmlns:a16="http://schemas.microsoft.com/office/drawing/2014/main" id="{DEACE2D6-0955-4D7F-8175-140F5110B814}"/>
              </a:ext>
            </a:extLst>
          </p:cNvPr>
          <p:cNvSpPr/>
          <p:nvPr/>
        </p:nvSpPr>
        <p:spPr>
          <a:xfrm>
            <a:off x="4247039" y="3001150"/>
            <a:ext cx="769640" cy="862928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9647FA20-02E7-46F3-9EE9-17D5546F97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78" t="13539" r="32783" b="23478"/>
          <a:stretch/>
        </p:blipFill>
        <p:spPr>
          <a:xfrm>
            <a:off x="75334" y="2399746"/>
            <a:ext cx="2628108" cy="2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79DCD5-9EEB-4AED-84B8-55A7001E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6" y="1357722"/>
            <a:ext cx="2931360" cy="523220"/>
          </a:xfrm>
        </p:spPr>
        <p:txBody>
          <a:bodyPr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Learning curves</a:t>
            </a:r>
            <a:endParaRPr lang="he-I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551;p51">
            <a:extLst>
              <a:ext uri="{FF2B5EF4-FFF2-40B4-BE49-F238E27FC236}">
                <a16:creationId xmlns:a16="http://schemas.microsoft.com/office/drawing/2014/main" id="{C95D3C95-1E0F-4034-B07F-EA29EAE2E18A}"/>
              </a:ext>
            </a:extLst>
          </p:cNvPr>
          <p:cNvSpPr/>
          <p:nvPr/>
        </p:nvSpPr>
        <p:spPr>
          <a:xfrm>
            <a:off x="3187167" y="2366807"/>
            <a:ext cx="1681702" cy="1480671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551;p51">
            <a:extLst>
              <a:ext uri="{FF2B5EF4-FFF2-40B4-BE49-F238E27FC236}">
                <a16:creationId xmlns:a16="http://schemas.microsoft.com/office/drawing/2014/main" id="{DEACE2D6-0955-4D7F-8175-140F5110B814}"/>
              </a:ext>
            </a:extLst>
          </p:cNvPr>
          <p:cNvSpPr/>
          <p:nvPr/>
        </p:nvSpPr>
        <p:spPr>
          <a:xfrm>
            <a:off x="4247039" y="3001150"/>
            <a:ext cx="769640" cy="862928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28E8646-5C8A-4C3A-8459-BBF85A7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2010619"/>
            <a:ext cx="4093052" cy="300883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872417D-9B95-4EB6-BDA7-E0B89AA2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39" y="2708704"/>
            <a:ext cx="4828492" cy="231074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BA80C0C-DA2C-40DF-AB43-23042789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502" y="198783"/>
            <a:ext cx="4814768" cy="2405228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CE0EB08-3E94-4EE7-A9A0-C47E377A8BA7}"/>
              </a:ext>
            </a:extLst>
          </p:cNvPr>
          <p:cNvSpPr txBox="1"/>
          <p:nvPr/>
        </p:nvSpPr>
        <p:spPr>
          <a:xfrm>
            <a:off x="544906" y="539352"/>
            <a:ext cx="4961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Model’s Results</a:t>
            </a:r>
            <a:endParaRPr lang="he-IL" sz="3600" dirty="0">
              <a:solidFill>
                <a:schemeClr val="accent4"/>
              </a:solidFill>
            </a:endParaRPr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601C4EF4-658D-48B7-93F8-56A7D62C3252}"/>
              </a:ext>
            </a:extLst>
          </p:cNvPr>
          <p:cNvSpPr txBox="1">
            <a:spLocks/>
          </p:cNvSpPr>
          <p:nvPr/>
        </p:nvSpPr>
        <p:spPr>
          <a:xfrm>
            <a:off x="4040840" y="1903771"/>
            <a:ext cx="2931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recall</a:t>
            </a:r>
            <a:endParaRPr lang="he-I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20600EB-45F5-4A5D-BFB1-972CE43F25A1}"/>
              </a:ext>
            </a:extLst>
          </p:cNvPr>
          <p:cNvSpPr txBox="1"/>
          <p:nvPr/>
        </p:nvSpPr>
        <p:spPr>
          <a:xfrm>
            <a:off x="3359426" y="437068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Model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endParaRPr kumimoji="0" lang="he-IL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33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79DCD5-9EEB-4AED-84B8-55A7001E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241" y="1993413"/>
            <a:ext cx="2931360" cy="523220"/>
          </a:xfrm>
        </p:spPr>
        <p:txBody>
          <a:bodyPr/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Learning curves</a:t>
            </a:r>
            <a:endParaRPr lang="he-IL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551;p51">
            <a:extLst>
              <a:ext uri="{FF2B5EF4-FFF2-40B4-BE49-F238E27FC236}">
                <a16:creationId xmlns:a16="http://schemas.microsoft.com/office/drawing/2014/main" id="{C95D3C95-1E0F-4034-B07F-EA29EAE2E18A}"/>
              </a:ext>
            </a:extLst>
          </p:cNvPr>
          <p:cNvSpPr/>
          <p:nvPr/>
        </p:nvSpPr>
        <p:spPr>
          <a:xfrm>
            <a:off x="3187167" y="2366807"/>
            <a:ext cx="1681702" cy="1480671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2" name="Google Shape;1551;p51">
            <a:extLst>
              <a:ext uri="{FF2B5EF4-FFF2-40B4-BE49-F238E27FC236}">
                <a16:creationId xmlns:a16="http://schemas.microsoft.com/office/drawing/2014/main" id="{DEACE2D6-0955-4D7F-8175-140F5110B814}"/>
              </a:ext>
            </a:extLst>
          </p:cNvPr>
          <p:cNvSpPr/>
          <p:nvPr/>
        </p:nvSpPr>
        <p:spPr>
          <a:xfrm>
            <a:off x="4247039" y="3001150"/>
            <a:ext cx="769640" cy="862928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CE0EB08-3E94-4EE7-A9A0-C47E377A8BA7}"/>
              </a:ext>
            </a:extLst>
          </p:cNvPr>
          <p:cNvSpPr txBox="1"/>
          <p:nvPr/>
        </p:nvSpPr>
        <p:spPr>
          <a:xfrm>
            <a:off x="2999477" y="548360"/>
            <a:ext cx="24951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EfficientNet-B6 Results</a:t>
            </a:r>
            <a:endParaRPr lang="he-IL" sz="3200" dirty="0">
              <a:solidFill>
                <a:schemeClr val="accent4"/>
              </a:solidFill>
            </a:endParaRPr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601C4EF4-658D-48B7-93F8-56A7D62C3252}"/>
              </a:ext>
            </a:extLst>
          </p:cNvPr>
          <p:cNvSpPr txBox="1">
            <a:spLocks/>
          </p:cNvSpPr>
          <p:nvPr/>
        </p:nvSpPr>
        <p:spPr>
          <a:xfrm>
            <a:off x="4480675" y="2054128"/>
            <a:ext cx="2931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Model recall</a:t>
            </a:r>
            <a:endParaRPr lang="he-IL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20600EB-45F5-4A5D-BFB1-972CE43F25A1}"/>
              </a:ext>
            </a:extLst>
          </p:cNvPr>
          <p:cNvSpPr txBox="1"/>
          <p:nvPr/>
        </p:nvSpPr>
        <p:spPr>
          <a:xfrm>
            <a:off x="3553104" y="45789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Model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endParaRPr kumimoji="0" lang="he-IL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9A3C8A8-6AE1-4C3E-BC61-67ED21A1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68" y="2485966"/>
            <a:ext cx="3858064" cy="258744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CD3AD79-D19A-425C-9081-2AA39C4B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59" y="2494726"/>
            <a:ext cx="4000036" cy="198737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B0D1C84-65D2-464B-8506-580A1FC60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310" y="137649"/>
            <a:ext cx="3689405" cy="187100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6092324-5D99-4545-AF00-0203984B5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88" y="100088"/>
            <a:ext cx="2820437" cy="23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1"/>
          <p:cNvSpPr txBox="1">
            <a:spLocks noGrp="1"/>
          </p:cNvSpPr>
          <p:nvPr>
            <p:ph type="title"/>
          </p:nvPr>
        </p:nvSpPr>
        <p:spPr>
          <a:xfrm>
            <a:off x="1631257" y="103289"/>
            <a:ext cx="5115525" cy="638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ResNext-101</a:t>
            </a:r>
          </a:p>
        </p:txBody>
      </p:sp>
      <p:sp>
        <p:nvSpPr>
          <p:cNvPr id="1427" name="Google Shape;1427;p51"/>
          <p:cNvSpPr txBox="1">
            <a:spLocks noGrp="1"/>
          </p:cNvSpPr>
          <p:nvPr>
            <p:ph type="subTitle" idx="5"/>
          </p:nvPr>
        </p:nvSpPr>
        <p:spPr>
          <a:xfrm>
            <a:off x="3180911" y="1257434"/>
            <a:ext cx="3144838" cy="155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Next generation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ResNets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more efficient and accurate, with 101 layers.</a:t>
            </a:r>
          </a:p>
          <a:p>
            <a:pPr marL="0" indent="0" algn="ctr">
              <a:lnSpc>
                <a:spcPct val="10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</a:pP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8" name="Google Shape;1428;p51"/>
          <p:cNvSpPr txBox="1">
            <a:spLocks noGrp="1"/>
          </p:cNvSpPr>
          <p:nvPr>
            <p:ph type="title" idx="6"/>
          </p:nvPr>
        </p:nvSpPr>
        <p:spPr>
          <a:xfrm>
            <a:off x="7041688" y="906183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used</a:t>
            </a:r>
            <a:endParaRPr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29" name="Google Shape;1429;p51"/>
          <p:cNvGrpSpPr/>
          <p:nvPr/>
        </p:nvGrpSpPr>
        <p:grpSpPr>
          <a:xfrm>
            <a:off x="3068222" y="2571750"/>
            <a:ext cx="5857108" cy="1980080"/>
            <a:chOff x="2758155" y="2806685"/>
            <a:chExt cx="4554870" cy="1539840"/>
          </a:xfrm>
        </p:grpSpPr>
        <p:sp>
          <p:nvSpPr>
            <p:cNvPr id="1430" name="Google Shape;1430;p51"/>
            <p:cNvSpPr/>
            <p:nvPr/>
          </p:nvSpPr>
          <p:spPr>
            <a:xfrm>
              <a:off x="4819050" y="3172550"/>
              <a:ext cx="45550" cy="35450"/>
            </a:xfrm>
            <a:custGeom>
              <a:avLst/>
              <a:gdLst/>
              <a:ahLst/>
              <a:cxnLst/>
              <a:rect l="l" t="t" r="r" b="b"/>
              <a:pathLst>
                <a:path w="1822" h="1418" extrusionOk="0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4738975" y="3172550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4896725" y="3172550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18" y="0"/>
                  </a:moveTo>
                  <a:cubicBezTo>
                    <a:pt x="1" y="0"/>
                    <a:pt x="1" y="1417"/>
                    <a:pt x="918" y="1417"/>
                  </a:cubicBezTo>
                  <a:cubicBezTo>
                    <a:pt x="1822" y="1417"/>
                    <a:pt x="1822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6604975" y="2885900"/>
              <a:ext cx="600700" cy="311675"/>
            </a:xfrm>
            <a:custGeom>
              <a:avLst/>
              <a:gdLst/>
              <a:ahLst/>
              <a:cxnLst/>
              <a:rect l="l" t="t" r="r" b="b"/>
              <a:pathLst>
                <a:path w="24028" h="12467" extrusionOk="0">
                  <a:moveTo>
                    <a:pt x="12002" y="1"/>
                  </a:moveTo>
                  <a:cubicBezTo>
                    <a:pt x="10204" y="1"/>
                    <a:pt x="8573" y="786"/>
                    <a:pt x="7478" y="2048"/>
                  </a:cubicBezTo>
                  <a:cubicBezTo>
                    <a:pt x="6834" y="2770"/>
                    <a:pt x="5901" y="3150"/>
                    <a:pt x="4938" y="3150"/>
                  </a:cubicBezTo>
                  <a:cubicBezTo>
                    <a:pt x="4868" y="3150"/>
                    <a:pt x="4798" y="3148"/>
                    <a:pt x="4727" y="3144"/>
                  </a:cubicBezTo>
                  <a:cubicBezTo>
                    <a:pt x="4632" y="3132"/>
                    <a:pt x="4537" y="3132"/>
                    <a:pt x="4454" y="3132"/>
                  </a:cubicBezTo>
                  <a:cubicBezTo>
                    <a:pt x="1989" y="3132"/>
                    <a:pt x="1" y="5120"/>
                    <a:pt x="1" y="7573"/>
                  </a:cubicBezTo>
                  <a:cubicBezTo>
                    <a:pt x="1" y="10026"/>
                    <a:pt x="1989" y="12014"/>
                    <a:pt x="4454" y="12014"/>
                  </a:cubicBezTo>
                  <a:cubicBezTo>
                    <a:pt x="5025" y="12014"/>
                    <a:pt x="5585" y="11907"/>
                    <a:pt x="6097" y="11704"/>
                  </a:cubicBezTo>
                  <a:cubicBezTo>
                    <a:pt x="6700" y="11465"/>
                    <a:pt x="7336" y="11357"/>
                    <a:pt x="7976" y="11357"/>
                  </a:cubicBezTo>
                  <a:cubicBezTo>
                    <a:pt x="8675" y="11357"/>
                    <a:pt x="9378" y="11486"/>
                    <a:pt x="10050" y="11716"/>
                  </a:cubicBezTo>
                  <a:cubicBezTo>
                    <a:pt x="10669" y="11919"/>
                    <a:pt x="11324" y="12038"/>
                    <a:pt x="12002" y="12038"/>
                  </a:cubicBezTo>
                  <a:cubicBezTo>
                    <a:pt x="12443" y="12038"/>
                    <a:pt x="12871" y="11990"/>
                    <a:pt x="13288" y="11895"/>
                  </a:cubicBezTo>
                  <a:cubicBezTo>
                    <a:pt x="13528" y="11844"/>
                    <a:pt x="13771" y="11819"/>
                    <a:pt x="14012" y="11819"/>
                  </a:cubicBezTo>
                  <a:cubicBezTo>
                    <a:pt x="14502" y="11819"/>
                    <a:pt x="14989" y="11922"/>
                    <a:pt x="15443" y="12121"/>
                  </a:cubicBezTo>
                  <a:cubicBezTo>
                    <a:pt x="15931" y="12347"/>
                    <a:pt x="16479" y="12466"/>
                    <a:pt x="17062" y="12466"/>
                  </a:cubicBezTo>
                  <a:cubicBezTo>
                    <a:pt x="17872" y="12466"/>
                    <a:pt x="18634" y="12228"/>
                    <a:pt x="19265" y="11800"/>
                  </a:cubicBezTo>
                  <a:cubicBezTo>
                    <a:pt x="19674" y="11527"/>
                    <a:pt x="20162" y="11388"/>
                    <a:pt x="20656" y="11388"/>
                  </a:cubicBezTo>
                  <a:cubicBezTo>
                    <a:pt x="20852" y="11388"/>
                    <a:pt x="21048" y="11410"/>
                    <a:pt x="21241" y="11454"/>
                  </a:cubicBezTo>
                  <a:cubicBezTo>
                    <a:pt x="21396" y="11490"/>
                    <a:pt x="21551" y="11502"/>
                    <a:pt x="21718" y="11502"/>
                  </a:cubicBezTo>
                  <a:cubicBezTo>
                    <a:pt x="23004" y="11502"/>
                    <a:pt x="24028" y="10395"/>
                    <a:pt x="23885" y="9085"/>
                  </a:cubicBezTo>
                  <a:cubicBezTo>
                    <a:pt x="23777" y="8109"/>
                    <a:pt x="22992" y="7311"/>
                    <a:pt x="22027" y="7180"/>
                  </a:cubicBezTo>
                  <a:cubicBezTo>
                    <a:pt x="22015" y="7180"/>
                    <a:pt x="22003" y="7180"/>
                    <a:pt x="21992" y="7168"/>
                  </a:cubicBezTo>
                  <a:cubicBezTo>
                    <a:pt x="21301" y="7085"/>
                    <a:pt x="20682" y="6728"/>
                    <a:pt x="20265" y="6156"/>
                  </a:cubicBezTo>
                  <a:cubicBezTo>
                    <a:pt x="19896" y="5668"/>
                    <a:pt x="19432" y="5263"/>
                    <a:pt x="18884" y="4977"/>
                  </a:cubicBezTo>
                  <a:cubicBezTo>
                    <a:pt x="18241" y="4644"/>
                    <a:pt x="17765" y="4084"/>
                    <a:pt x="17455" y="3430"/>
                  </a:cubicBezTo>
                  <a:cubicBezTo>
                    <a:pt x="16479" y="1405"/>
                    <a:pt x="14407" y="1"/>
                    <a:pt x="12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2758155" y="2806685"/>
              <a:ext cx="600700" cy="311950"/>
            </a:xfrm>
            <a:custGeom>
              <a:avLst/>
              <a:gdLst/>
              <a:ahLst/>
              <a:cxnLst/>
              <a:rect l="l" t="t" r="r" b="b"/>
              <a:pathLst>
                <a:path w="24028" h="12478" extrusionOk="0">
                  <a:moveTo>
                    <a:pt x="12002" y="0"/>
                  </a:moveTo>
                  <a:cubicBezTo>
                    <a:pt x="10193" y="0"/>
                    <a:pt x="8573" y="798"/>
                    <a:pt x="7466" y="2048"/>
                  </a:cubicBezTo>
                  <a:cubicBezTo>
                    <a:pt x="6841" y="2772"/>
                    <a:pt x="5924" y="3152"/>
                    <a:pt x="4964" y="3152"/>
                  </a:cubicBezTo>
                  <a:cubicBezTo>
                    <a:pt x="4882" y="3152"/>
                    <a:pt x="4799" y="3149"/>
                    <a:pt x="4716" y="3143"/>
                  </a:cubicBezTo>
                  <a:lnTo>
                    <a:pt x="4454" y="3143"/>
                  </a:lnTo>
                  <a:cubicBezTo>
                    <a:pt x="1989" y="3143"/>
                    <a:pt x="1" y="5132"/>
                    <a:pt x="1" y="7584"/>
                  </a:cubicBezTo>
                  <a:cubicBezTo>
                    <a:pt x="1" y="10037"/>
                    <a:pt x="1989" y="12025"/>
                    <a:pt x="4454" y="12025"/>
                  </a:cubicBezTo>
                  <a:cubicBezTo>
                    <a:pt x="5025" y="12025"/>
                    <a:pt x="5585" y="11918"/>
                    <a:pt x="6085" y="11716"/>
                  </a:cubicBezTo>
                  <a:cubicBezTo>
                    <a:pt x="6702" y="11474"/>
                    <a:pt x="7349" y="11363"/>
                    <a:pt x="7999" y="11363"/>
                  </a:cubicBezTo>
                  <a:cubicBezTo>
                    <a:pt x="8692" y="11363"/>
                    <a:pt x="9386" y="11489"/>
                    <a:pt x="10050" y="11716"/>
                  </a:cubicBezTo>
                  <a:cubicBezTo>
                    <a:pt x="10657" y="11930"/>
                    <a:pt x="11324" y="12037"/>
                    <a:pt x="12002" y="12037"/>
                  </a:cubicBezTo>
                  <a:cubicBezTo>
                    <a:pt x="12443" y="12037"/>
                    <a:pt x="12871" y="11990"/>
                    <a:pt x="13288" y="11906"/>
                  </a:cubicBezTo>
                  <a:cubicBezTo>
                    <a:pt x="13534" y="11854"/>
                    <a:pt x="13782" y="11827"/>
                    <a:pt x="14028" y="11827"/>
                  </a:cubicBezTo>
                  <a:cubicBezTo>
                    <a:pt x="14508" y="11827"/>
                    <a:pt x="14983" y="11928"/>
                    <a:pt x="15431" y="12133"/>
                  </a:cubicBezTo>
                  <a:cubicBezTo>
                    <a:pt x="15931" y="12347"/>
                    <a:pt x="16479" y="12478"/>
                    <a:pt x="17051" y="12478"/>
                  </a:cubicBezTo>
                  <a:cubicBezTo>
                    <a:pt x="17872" y="12478"/>
                    <a:pt x="18634" y="12228"/>
                    <a:pt x="19265" y="11811"/>
                  </a:cubicBezTo>
                  <a:cubicBezTo>
                    <a:pt x="19670" y="11533"/>
                    <a:pt x="20152" y="11398"/>
                    <a:pt x="20641" y="11398"/>
                  </a:cubicBezTo>
                  <a:cubicBezTo>
                    <a:pt x="20842" y="11398"/>
                    <a:pt x="21044" y="11421"/>
                    <a:pt x="21242" y="11466"/>
                  </a:cubicBezTo>
                  <a:cubicBezTo>
                    <a:pt x="21396" y="11490"/>
                    <a:pt x="21551" y="11513"/>
                    <a:pt x="21718" y="11513"/>
                  </a:cubicBezTo>
                  <a:cubicBezTo>
                    <a:pt x="23004" y="11513"/>
                    <a:pt x="24028" y="10406"/>
                    <a:pt x="23885" y="9085"/>
                  </a:cubicBezTo>
                  <a:cubicBezTo>
                    <a:pt x="23766" y="8120"/>
                    <a:pt x="22992" y="7322"/>
                    <a:pt x="22027" y="7180"/>
                  </a:cubicBezTo>
                  <a:lnTo>
                    <a:pt x="21992" y="7180"/>
                  </a:lnTo>
                  <a:cubicBezTo>
                    <a:pt x="21289" y="7096"/>
                    <a:pt x="20682" y="6727"/>
                    <a:pt x="20265" y="6156"/>
                  </a:cubicBezTo>
                  <a:cubicBezTo>
                    <a:pt x="19896" y="5667"/>
                    <a:pt x="19420" y="5263"/>
                    <a:pt x="18872" y="4977"/>
                  </a:cubicBezTo>
                  <a:cubicBezTo>
                    <a:pt x="18241" y="4655"/>
                    <a:pt x="17765" y="4084"/>
                    <a:pt x="17455" y="3441"/>
                  </a:cubicBezTo>
                  <a:cubicBezTo>
                    <a:pt x="16479" y="1405"/>
                    <a:pt x="14407" y="0"/>
                    <a:pt x="12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4100500" y="4304225"/>
              <a:ext cx="2484850" cy="42300"/>
            </a:xfrm>
            <a:custGeom>
              <a:avLst/>
              <a:gdLst/>
              <a:ahLst/>
              <a:cxnLst/>
              <a:rect l="l" t="t" r="r" b="b"/>
              <a:pathLst>
                <a:path w="99394" h="1692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10"/>
                    <a:pt x="382" y="1691"/>
                    <a:pt x="846" y="1691"/>
                  </a:cubicBezTo>
                  <a:lnTo>
                    <a:pt x="98549" y="1691"/>
                  </a:lnTo>
                  <a:cubicBezTo>
                    <a:pt x="99013" y="1691"/>
                    <a:pt x="99394" y="1310"/>
                    <a:pt x="99394" y="846"/>
                  </a:cubicBezTo>
                  <a:cubicBezTo>
                    <a:pt x="99394" y="382"/>
                    <a:pt x="99013" y="1"/>
                    <a:pt x="98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4136525" y="3881550"/>
              <a:ext cx="80075" cy="95575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lt2"/>
            </a:solidFill>
            <a:ln w="154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4248150" y="3795225"/>
              <a:ext cx="39075" cy="11450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4151400" y="4159575"/>
              <a:ext cx="73850" cy="134850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4143650" y="4240525"/>
              <a:ext cx="85450" cy="740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 w="17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4459175" y="3223150"/>
              <a:ext cx="35450" cy="10330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4446375" y="3197900"/>
              <a:ext cx="46950" cy="61275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4224325" y="3218975"/>
              <a:ext cx="260475" cy="313450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4436350" y="3337250"/>
              <a:ext cx="305850" cy="137625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4315700" y="3335650"/>
              <a:ext cx="231000" cy="364650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4385050" y="4190775"/>
              <a:ext cx="86350" cy="11440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4382975" y="4292625"/>
              <a:ext cx="110750" cy="21750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 w="17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4186525" y="3922250"/>
              <a:ext cx="217300" cy="307250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4382975" y="3913950"/>
              <a:ext cx="86350" cy="362075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389225" y="3596625"/>
              <a:ext cx="132175" cy="412075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383575" y="3596625"/>
              <a:ext cx="136350" cy="618775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390725" y="3596625"/>
              <a:ext cx="129200" cy="245675"/>
            </a:xfrm>
            <a:custGeom>
              <a:avLst/>
              <a:gdLst/>
              <a:ahLst/>
              <a:cxnLst/>
              <a:rect l="l" t="t" r="r" b="b"/>
              <a:pathLst>
                <a:path w="5168" h="9827" extrusionOk="0">
                  <a:moveTo>
                    <a:pt x="2660" y="1"/>
                  </a:moveTo>
                  <a:cubicBezTo>
                    <a:pt x="1310" y="1"/>
                    <a:pt x="141" y="1369"/>
                    <a:pt x="48" y="3123"/>
                  </a:cubicBezTo>
                  <a:cubicBezTo>
                    <a:pt x="0" y="3968"/>
                    <a:pt x="107" y="6909"/>
                    <a:pt x="393" y="9826"/>
                  </a:cubicBezTo>
                  <a:cubicBezTo>
                    <a:pt x="1024" y="8564"/>
                    <a:pt x="1738" y="7338"/>
                    <a:pt x="2512" y="6147"/>
                  </a:cubicBezTo>
                  <a:cubicBezTo>
                    <a:pt x="2572" y="6052"/>
                    <a:pt x="2667" y="5981"/>
                    <a:pt x="2762" y="5957"/>
                  </a:cubicBezTo>
                  <a:cubicBezTo>
                    <a:pt x="3405" y="5076"/>
                    <a:pt x="4215" y="4337"/>
                    <a:pt x="5144" y="3778"/>
                  </a:cubicBezTo>
                  <a:cubicBezTo>
                    <a:pt x="5156" y="3587"/>
                    <a:pt x="5167" y="3421"/>
                    <a:pt x="5167" y="3266"/>
                  </a:cubicBezTo>
                  <a:cubicBezTo>
                    <a:pt x="5167" y="1456"/>
                    <a:pt x="4167" y="87"/>
                    <a:pt x="2762" y="4"/>
                  </a:cubicBezTo>
                  <a:cubicBezTo>
                    <a:pt x="2728" y="2"/>
                    <a:pt x="2694" y="1"/>
                    <a:pt x="26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330600" y="3588650"/>
              <a:ext cx="134850" cy="384025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4199625" y="3588650"/>
              <a:ext cx="270875" cy="617375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4315700" y="3335650"/>
              <a:ext cx="231000" cy="364650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4398750" y="3285650"/>
              <a:ext cx="47650" cy="57175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4409175" y="3285950"/>
              <a:ext cx="36625" cy="4050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4392800" y="3214525"/>
              <a:ext cx="84250" cy="100325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4388625" y="3234150"/>
              <a:ext cx="14925" cy="6575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4383275" y="3237725"/>
              <a:ext cx="22950" cy="36050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4383275" y="3183975"/>
              <a:ext cx="113125" cy="66875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4720825" y="3321975"/>
              <a:ext cx="50325" cy="77425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4366900" y="3199025"/>
              <a:ext cx="103600" cy="62250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4251700" y="3335250"/>
              <a:ext cx="153100" cy="414775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4204075" y="3843450"/>
              <a:ext cx="126825" cy="160775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4204075" y="3843450"/>
              <a:ext cx="126825" cy="37550"/>
            </a:xfrm>
            <a:custGeom>
              <a:avLst/>
              <a:gdLst/>
              <a:ahLst/>
              <a:cxnLst/>
              <a:rect l="l" t="t" r="r" b="b"/>
              <a:pathLst>
                <a:path w="5073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5073" y="1501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4193075" y="3843450"/>
              <a:ext cx="148850" cy="25325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4216300" y="3790475"/>
              <a:ext cx="105975" cy="530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lt2"/>
            </a:solidFill>
            <a:ln w="89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4245450" y="3744625"/>
              <a:ext cx="39100" cy="5670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4394275" y="3802675"/>
              <a:ext cx="65825" cy="6580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4283550" y="3841675"/>
              <a:ext cx="137850" cy="137250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4400825" y="3805875"/>
              <a:ext cx="57175" cy="56075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4672000" y="3821125"/>
              <a:ext cx="179225" cy="202150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4586875" y="2850625"/>
              <a:ext cx="354825" cy="1092575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4565450" y="2901375"/>
              <a:ext cx="51500" cy="6580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4553225" y="2970650"/>
              <a:ext cx="48250" cy="31950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4764575" y="2999725"/>
              <a:ext cx="48550" cy="32025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1"/>
            <p:cNvSpPr/>
            <p:nvPr/>
          </p:nvSpPr>
          <p:spPr>
            <a:xfrm>
              <a:off x="4591050" y="3040825"/>
              <a:ext cx="50900" cy="31875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1"/>
            <p:cNvSpPr/>
            <p:nvPr/>
          </p:nvSpPr>
          <p:spPr>
            <a:xfrm>
              <a:off x="4654725" y="3021925"/>
              <a:ext cx="37550" cy="50925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4601450" y="2928175"/>
              <a:ext cx="50325" cy="68775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4928275" y="2930550"/>
              <a:ext cx="51825" cy="63425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1"/>
            <p:cNvSpPr/>
            <p:nvPr/>
          </p:nvSpPr>
          <p:spPr>
            <a:xfrm>
              <a:off x="4864275" y="3089650"/>
              <a:ext cx="51825" cy="32125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1"/>
            <p:cNvSpPr/>
            <p:nvPr/>
          </p:nvSpPr>
          <p:spPr>
            <a:xfrm>
              <a:off x="4863100" y="2996025"/>
              <a:ext cx="36625" cy="51825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4919950" y="2989400"/>
              <a:ext cx="69975" cy="43275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4757425" y="2832925"/>
              <a:ext cx="50625" cy="68475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1"/>
            <p:cNvSpPr/>
            <p:nvPr/>
          </p:nvSpPr>
          <p:spPr>
            <a:xfrm>
              <a:off x="4771725" y="2864350"/>
              <a:ext cx="65500" cy="43250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4702650" y="2939825"/>
              <a:ext cx="58975" cy="45650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4734800" y="3347425"/>
              <a:ext cx="38425" cy="40050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1"/>
            <p:cNvSpPr/>
            <p:nvPr/>
          </p:nvSpPr>
          <p:spPr>
            <a:xfrm>
              <a:off x="4766950" y="4278025"/>
              <a:ext cx="253325" cy="2950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5000625" y="3382950"/>
              <a:ext cx="92575" cy="420325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5000625" y="3382800"/>
              <a:ext cx="91100" cy="146950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1"/>
            <p:cNvSpPr/>
            <p:nvPr/>
          </p:nvSpPr>
          <p:spPr>
            <a:xfrm>
              <a:off x="5120275" y="4163150"/>
              <a:ext cx="115800" cy="151375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5120275" y="4282200"/>
              <a:ext cx="115800" cy="32325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chemeClr val="dk1"/>
            </a:solidFill>
            <a:ln w="17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5132475" y="3595200"/>
              <a:ext cx="130400" cy="415875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5132775" y="3595200"/>
              <a:ext cx="130100" cy="623025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4760700" y="4164325"/>
              <a:ext cx="155700" cy="141425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rgbClr val="DB8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4817850" y="4147375"/>
              <a:ext cx="70875" cy="101525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C84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4858925" y="3649100"/>
              <a:ext cx="251850" cy="511375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4832150" y="4097650"/>
              <a:ext cx="135450" cy="119850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4832150" y="4185475"/>
              <a:ext cx="115800" cy="32025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 w="17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4927975" y="3613050"/>
              <a:ext cx="404550" cy="530775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5004175" y="3336700"/>
              <a:ext cx="321800" cy="358925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5004175" y="3336000"/>
              <a:ext cx="318525" cy="389850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5050325" y="3249625"/>
              <a:ext cx="41100" cy="74150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5037225" y="3303225"/>
              <a:ext cx="69675" cy="6640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037225" y="3303225"/>
              <a:ext cx="49725" cy="58575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4991975" y="3247250"/>
              <a:ext cx="92900" cy="105025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5062525" y="3270450"/>
              <a:ext cx="25925" cy="3590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4985125" y="3228475"/>
              <a:ext cx="96475" cy="73575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4968775" y="3232325"/>
              <a:ext cx="93175" cy="6450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5013400" y="3429425"/>
              <a:ext cx="175050" cy="3710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5100025" y="3336375"/>
              <a:ext cx="94975" cy="120425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4647300" y="4206900"/>
              <a:ext cx="192300" cy="100625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4990800" y="3777975"/>
              <a:ext cx="54475" cy="61925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6190050" y="4148875"/>
              <a:ext cx="267025" cy="158050"/>
            </a:xfrm>
            <a:custGeom>
              <a:avLst/>
              <a:gdLst/>
              <a:ahLst/>
              <a:cxnLst/>
              <a:rect l="l" t="t" r="r" b="b"/>
              <a:pathLst>
                <a:path w="10681" h="6322" extrusionOk="0">
                  <a:moveTo>
                    <a:pt x="3313" y="1"/>
                  </a:moveTo>
                  <a:cubicBezTo>
                    <a:pt x="3074" y="1"/>
                    <a:pt x="2836" y="110"/>
                    <a:pt x="2679" y="321"/>
                  </a:cubicBezTo>
                  <a:lnTo>
                    <a:pt x="310" y="3417"/>
                  </a:lnTo>
                  <a:cubicBezTo>
                    <a:pt x="0" y="3822"/>
                    <a:pt x="143" y="4405"/>
                    <a:pt x="596" y="4619"/>
                  </a:cubicBezTo>
                  <a:lnTo>
                    <a:pt x="4013" y="6239"/>
                  </a:lnTo>
                  <a:cubicBezTo>
                    <a:pt x="4120" y="6298"/>
                    <a:pt x="4239" y="6322"/>
                    <a:pt x="4358" y="6322"/>
                  </a:cubicBezTo>
                  <a:lnTo>
                    <a:pt x="10204" y="6322"/>
                  </a:lnTo>
                  <a:cubicBezTo>
                    <a:pt x="10526" y="6322"/>
                    <a:pt x="10680" y="5917"/>
                    <a:pt x="10430" y="5715"/>
                  </a:cubicBezTo>
                  <a:lnTo>
                    <a:pt x="3822" y="190"/>
                  </a:lnTo>
                  <a:cubicBezTo>
                    <a:pt x="3674" y="62"/>
                    <a:pt x="3493" y="1"/>
                    <a:pt x="3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1"/>
            <p:cNvSpPr/>
            <p:nvPr/>
          </p:nvSpPr>
          <p:spPr>
            <a:xfrm>
              <a:off x="5336375" y="4266025"/>
              <a:ext cx="306900" cy="49300"/>
            </a:xfrm>
            <a:custGeom>
              <a:avLst/>
              <a:gdLst/>
              <a:ahLst/>
              <a:cxnLst/>
              <a:rect l="l" t="t" r="r" b="b"/>
              <a:pathLst>
                <a:path w="12276" h="1972" extrusionOk="0">
                  <a:moveTo>
                    <a:pt x="5787" y="1"/>
                  </a:moveTo>
                  <a:cubicBezTo>
                    <a:pt x="5199" y="1"/>
                    <a:pt x="4948" y="539"/>
                    <a:pt x="4060" y="898"/>
                  </a:cubicBezTo>
                  <a:cubicBezTo>
                    <a:pt x="3370" y="1172"/>
                    <a:pt x="2215" y="1302"/>
                    <a:pt x="2215" y="1302"/>
                  </a:cubicBezTo>
                  <a:cubicBezTo>
                    <a:pt x="619" y="1457"/>
                    <a:pt x="0" y="1898"/>
                    <a:pt x="1703" y="1945"/>
                  </a:cubicBezTo>
                  <a:cubicBezTo>
                    <a:pt x="2616" y="1965"/>
                    <a:pt x="4095" y="1972"/>
                    <a:pt x="5661" y="1972"/>
                  </a:cubicBezTo>
                  <a:cubicBezTo>
                    <a:pt x="8794" y="1972"/>
                    <a:pt x="12276" y="1945"/>
                    <a:pt x="12276" y="1945"/>
                  </a:cubicBezTo>
                  <a:lnTo>
                    <a:pt x="11847" y="112"/>
                  </a:lnTo>
                  <a:cubicBezTo>
                    <a:pt x="10601" y="404"/>
                    <a:pt x="9816" y="967"/>
                    <a:pt x="8653" y="967"/>
                  </a:cubicBezTo>
                  <a:cubicBezTo>
                    <a:pt x="8394" y="967"/>
                    <a:pt x="8117" y="939"/>
                    <a:pt x="7811" y="874"/>
                  </a:cubicBezTo>
                  <a:cubicBezTo>
                    <a:pt x="7382" y="779"/>
                    <a:pt x="6918" y="350"/>
                    <a:pt x="6334" y="124"/>
                  </a:cubicBezTo>
                  <a:cubicBezTo>
                    <a:pt x="6117" y="37"/>
                    <a:pt x="5941" y="1"/>
                    <a:pt x="578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1"/>
            <p:cNvSpPr/>
            <p:nvPr/>
          </p:nvSpPr>
          <p:spPr>
            <a:xfrm>
              <a:off x="5336375" y="4266025"/>
              <a:ext cx="186650" cy="49250"/>
            </a:xfrm>
            <a:custGeom>
              <a:avLst/>
              <a:gdLst/>
              <a:ahLst/>
              <a:cxnLst/>
              <a:rect l="l" t="t" r="r" b="b"/>
              <a:pathLst>
                <a:path w="7466" h="1970" extrusionOk="0">
                  <a:moveTo>
                    <a:pt x="5787" y="1"/>
                  </a:moveTo>
                  <a:cubicBezTo>
                    <a:pt x="5199" y="1"/>
                    <a:pt x="4948" y="539"/>
                    <a:pt x="4060" y="898"/>
                  </a:cubicBezTo>
                  <a:cubicBezTo>
                    <a:pt x="3370" y="1172"/>
                    <a:pt x="2215" y="1302"/>
                    <a:pt x="2215" y="1302"/>
                  </a:cubicBezTo>
                  <a:cubicBezTo>
                    <a:pt x="619" y="1457"/>
                    <a:pt x="0" y="1898"/>
                    <a:pt x="1703" y="1945"/>
                  </a:cubicBezTo>
                  <a:cubicBezTo>
                    <a:pt x="2512" y="1957"/>
                    <a:pt x="3786" y="1969"/>
                    <a:pt x="5168" y="1969"/>
                  </a:cubicBezTo>
                  <a:cubicBezTo>
                    <a:pt x="5430" y="1255"/>
                    <a:pt x="6049" y="695"/>
                    <a:pt x="7037" y="695"/>
                  </a:cubicBezTo>
                  <a:cubicBezTo>
                    <a:pt x="7192" y="695"/>
                    <a:pt x="7323" y="707"/>
                    <a:pt x="7465" y="731"/>
                  </a:cubicBezTo>
                  <a:cubicBezTo>
                    <a:pt x="7120" y="564"/>
                    <a:pt x="6763" y="290"/>
                    <a:pt x="6334" y="124"/>
                  </a:cubicBezTo>
                  <a:cubicBezTo>
                    <a:pt x="6117" y="37"/>
                    <a:pt x="5941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 w="3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5959650" y="4004675"/>
              <a:ext cx="129825" cy="313300"/>
            </a:xfrm>
            <a:custGeom>
              <a:avLst/>
              <a:gdLst/>
              <a:ahLst/>
              <a:cxnLst/>
              <a:rect l="l" t="t" r="r" b="b"/>
              <a:pathLst>
                <a:path w="5193" h="12532" extrusionOk="0">
                  <a:moveTo>
                    <a:pt x="3118" y="0"/>
                  </a:moveTo>
                  <a:cubicBezTo>
                    <a:pt x="1524" y="0"/>
                    <a:pt x="188" y="1290"/>
                    <a:pt x="96" y="2946"/>
                  </a:cubicBezTo>
                  <a:cubicBezTo>
                    <a:pt x="1" y="4672"/>
                    <a:pt x="1073" y="12435"/>
                    <a:pt x="2739" y="12530"/>
                  </a:cubicBezTo>
                  <a:cubicBezTo>
                    <a:pt x="2748" y="12531"/>
                    <a:pt x="2757" y="12531"/>
                    <a:pt x="2766" y="12531"/>
                  </a:cubicBezTo>
                  <a:cubicBezTo>
                    <a:pt x="4413" y="12531"/>
                    <a:pt x="5002" y="4782"/>
                    <a:pt x="5097" y="3077"/>
                  </a:cubicBezTo>
                  <a:cubicBezTo>
                    <a:pt x="5192" y="1362"/>
                    <a:pt x="4954" y="100"/>
                    <a:pt x="3287" y="5"/>
                  </a:cubicBezTo>
                  <a:cubicBezTo>
                    <a:pt x="3230" y="2"/>
                    <a:pt x="3174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5674500" y="4231875"/>
              <a:ext cx="382200" cy="93550"/>
            </a:xfrm>
            <a:custGeom>
              <a:avLst/>
              <a:gdLst/>
              <a:ahLst/>
              <a:cxnLst/>
              <a:rect l="l" t="t" r="r" b="b"/>
              <a:pathLst>
                <a:path w="15288" h="3742" extrusionOk="0">
                  <a:moveTo>
                    <a:pt x="12880" y="1"/>
                  </a:moveTo>
                  <a:cubicBezTo>
                    <a:pt x="12862" y="1"/>
                    <a:pt x="12843" y="1"/>
                    <a:pt x="12824" y="1"/>
                  </a:cubicBezTo>
                  <a:cubicBezTo>
                    <a:pt x="11478" y="25"/>
                    <a:pt x="1" y="1264"/>
                    <a:pt x="13" y="2287"/>
                  </a:cubicBezTo>
                  <a:cubicBezTo>
                    <a:pt x="25" y="3323"/>
                    <a:pt x="12383" y="3669"/>
                    <a:pt x="13717" y="3740"/>
                  </a:cubicBezTo>
                  <a:cubicBezTo>
                    <a:pt x="13737" y="3741"/>
                    <a:pt x="13758" y="3742"/>
                    <a:pt x="13778" y="3742"/>
                  </a:cubicBezTo>
                  <a:cubicBezTo>
                    <a:pt x="14586" y="3742"/>
                    <a:pt x="15288" y="2834"/>
                    <a:pt x="15265" y="1835"/>
                  </a:cubicBezTo>
                  <a:cubicBezTo>
                    <a:pt x="15253" y="814"/>
                    <a:pt x="14188" y="1"/>
                    <a:pt x="12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5820050" y="4008025"/>
              <a:ext cx="201850" cy="318550"/>
            </a:xfrm>
            <a:custGeom>
              <a:avLst/>
              <a:gdLst/>
              <a:ahLst/>
              <a:cxnLst/>
              <a:rect l="l" t="t" r="r" b="b"/>
              <a:pathLst>
                <a:path w="8074" h="12742" extrusionOk="0">
                  <a:moveTo>
                    <a:pt x="5133" y="1"/>
                  </a:moveTo>
                  <a:cubicBezTo>
                    <a:pt x="4095" y="1"/>
                    <a:pt x="3247" y="623"/>
                    <a:pt x="2727" y="1824"/>
                  </a:cubicBezTo>
                  <a:cubicBezTo>
                    <a:pt x="2001" y="3491"/>
                    <a:pt x="1" y="11992"/>
                    <a:pt x="1632" y="12694"/>
                  </a:cubicBezTo>
                  <a:cubicBezTo>
                    <a:pt x="1707" y="12726"/>
                    <a:pt x="1785" y="12742"/>
                    <a:pt x="1865" y="12742"/>
                  </a:cubicBezTo>
                  <a:cubicBezTo>
                    <a:pt x="3532" y="12742"/>
                    <a:pt x="6273" y="6068"/>
                    <a:pt x="6966" y="4467"/>
                  </a:cubicBezTo>
                  <a:cubicBezTo>
                    <a:pt x="7692" y="2788"/>
                    <a:pt x="8073" y="1002"/>
                    <a:pt x="6454" y="300"/>
                  </a:cubicBezTo>
                  <a:cubicBezTo>
                    <a:pt x="5990" y="100"/>
                    <a:pt x="5546" y="1"/>
                    <a:pt x="5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5557225" y="4231875"/>
              <a:ext cx="351275" cy="95175"/>
            </a:xfrm>
            <a:custGeom>
              <a:avLst/>
              <a:gdLst/>
              <a:ahLst/>
              <a:cxnLst/>
              <a:rect l="l" t="t" r="r" b="b"/>
              <a:pathLst>
                <a:path w="14051" h="3807" extrusionOk="0">
                  <a:moveTo>
                    <a:pt x="11642" y="1"/>
                  </a:moveTo>
                  <a:cubicBezTo>
                    <a:pt x="11623" y="1"/>
                    <a:pt x="11604" y="1"/>
                    <a:pt x="11585" y="1"/>
                  </a:cubicBezTo>
                  <a:cubicBezTo>
                    <a:pt x="10526" y="13"/>
                    <a:pt x="2989" y="1180"/>
                    <a:pt x="1" y="2014"/>
                  </a:cubicBezTo>
                  <a:cubicBezTo>
                    <a:pt x="155" y="2776"/>
                    <a:pt x="132" y="3300"/>
                    <a:pt x="132" y="3371"/>
                  </a:cubicBezTo>
                  <a:cubicBezTo>
                    <a:pt x="3712" y="3424"/>
                    <a:pt x="9893" y="3807"/>
                    <a:pt x="11951" y="3807"/>
                  </a:cubicBezTo>
                  <a:cubicBezTo>
                    <a:pt x="12207" y="3807"/>
                    <a:pt x="12399" y="3801"/>
                    <a:pt x="12514" y="3788"/>
                  </a:cubicBezTo>
                  <a:cubicBezTo>
                    <a:pt x="12955" y="3740"/>
                    <a:pt x="14050" y="2859"/>
                    <a:pt x="14038" y="1835"/>
                  </a:cubicBezTo>
                  <a:cubicBezTo>
                    <a:pt x="14015" y="814"/>
                    <a:pt x="12950" y="1"/>
                    <a:pt x="1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6028125" y="3951800"/>
              <a:ext cx="230850" cy="189150"/>
            </a:xfrm>
            <a:custGeom>
              <a:avLst/>
              <a:gdLst/>
              <a:ahLst/>
              <a:cxnLst/>
              <a:rect l="l" t="t" r="r" b="b"/>
              <a:pathLst>
                <a:path w="9234" h="7566" extrusionOk="0">
                  <a:moveTo>
                    <a:pt x="465" y="1"/>
                  </a:moveTo>
                  <a:cubicBezTo>
                    <a:pt x="0" y="3465"/>
                    <a:pt x="2144" y="6644"/>
                    <a:pt x="8668" y="7561"/>
                  </a:cubicBezTo>
                  <a:cubicBezTo>
                    <a:pt x="8688" y="7564"/>
                    <a:pt x="8707" y="7565"/>
                    <a:pt x="8726" y="7565"/>
                  </a:cubicBezTo>
                  <a:cubicBezTo>
                    <a:pt x="9110" y="7565"/>
                    <a:pt x="9233" y="7006"/>
                    <a:pt x="8859" y="6859"/>
                  </a:cubicBezTo>
                  <a:cubicBezTo>
                    <a:pt x="8537" y="6787"/>
                    <a:pt x="5656" y="5930"/>
                    <a:pt x="4001" y="4251"/>
                  </a:cubicBezTo>
                  <a:cubicBezTo>
                    <a:pt x="2703" y="2834"/>
                    <a:pt x="2453" y="1406"/>
                    <a:pt x="2858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5862325" y="3783350"/>
              <a:ext cx="255725" cy="349450"/>
            </a:xfrm>
            <a:custGeom>
              <a:avLst/>
              <a:gdLst/>
              <a:ahLst/>
              <a:cxnLst/>
              <a:rect l="l" t="t" r="r" b="b"/>
              <a:pathLst>
                <a:path w="10229" h="13978" extrusionOk="0">
                  <a:moveTo>
                    <a:pt x="4828" y="0"/>
                  </a:moveTo>
                  <a:cubicBezTo>
                    <a:pt x="4243" y="0"/>
                    <a:pt x="3720" y="402"/>
                    <a:pt x="3584" y="988"/>
                  </a:cubicBezTo>
                  <a:cubicBezTo>
                    <a:pt x="3203" y="2619"/>
                    <a:pt x="2501" y="5643"/>
                    <a:pt x="1775" y="8358"/>
                  </a:cubicBezTo>
                  <a:cubicBezTo>
                    <a:pt x="1108" y="10870"/>
                    <a:pt x="1" y="12025"/>
                    <a:pt x="370" y="12668"/>
                  </a:cubicBezTo>
                  <a:lnTo>
                    <a:pt x="8621" y="13978"/>
                  </a:lnTo>
                  <a:cubicBezTo>
                    <a:pt x="8621" y="13978"/>
                    <a:pt x="9240" y="10334"/>
                    <a:pt x="9490" y="8048"/>
                  </a:cubicBezTo>
                  <a:cubicBezTo>
                    <a:pt x="9752" y="5798"/>
                    <a:pt x="10002" y="3500"/>
                    <a:pt x="10157" y="2179"/>
                  </a:cubicBezTo>
                  <a:cubicBezTo>
                    <a:pt x="10228" y="1548"/>
                    <a:pt x="9799" y="952"/>
                    <a:pt x="9168" y="833"/>
                  </a:cubicBezTo>
                  <a:lnTo>
                    <a:pt x="5073" y="24"/>
                  </a:lnTo>
                  <a:cubicBezTo>
                    <a:pt x="4990" y="8"/>
                    <a:pt x="4908" y="0"/>
                    <a:pt x="482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5863225" y="3782800"/>
              <a:ext cx="254825" cy="353875"/>
            </a:xfrm>
            <a:custGeom>
              <a:avLst/>
              <a:gdLst/>
              <a:ahLst/>
              <a:cxnLst/>
              <a:rect l="l" t="t" r="r" b="b"/>
              <a:pathLst>
                <a:path w="10193" h="14155" extrusionOk="0">
                  <a:moveTo>
                    <a:pt x="4707" y="1"/>
                  </a:moveTo>
                  <a:cubicBezTo>
                    <a:pt x="4171" y="1"/>
                    <a:pt x="3687" y="370"/>
                    <a:pt x="3572" y="915"/>
                  </a:cubicBezTo>
                  <a:cubicBezTo>
                    <a:pt x="3203" y="2510"/>
                    <a:pt x="2477" y="5606"/>
                    <a:pt x="1739" y="8380"/>
                  </a:cubicBezTo>
                  <a:cubicBezTo>
                    <a:pt x="1072" y="10892"/>
                    <a:pt x="0" y="11904"/>
                    <a:pt x="334" y="12690"/>
                  </a:cubicBezTo>
                  <a:lnTo>
                    <a:pt x="8978" y="14155"/>
                  </a:lnTo>
                  <a:cubicBezTo>
                    <a:pt x="8978" y="14155"/>
                    <a:pt x="9204" y="10345"/>
                    <a:pt x="9454" y="8070"/>
                  </a:cubicBezTo>
                  <a:cubicBezTo>
                    <a:pt x="9716" y="5796"/>
                    <a:pt x="9978" y="3475"/>
                    <a:pt x="10121" y="2165"/>
                  </a:cubicBezTo>
                  <a:cubicBezTo>
                    <a:pt x="10192" y="1546"/>
                    <a:pt x="9775" y="986"/>
                    <a:pt x="9168" y="867"/>
                  </a:cubicBezTo>
                  <a:lnTo>
                    <a:pt x="8501" y="736"/>
                  </a:lnTo>
                  <a:cubicBezTo>
                    <a:pt x="8223" y="1143"/>
                    <a:pt x="7780" y="1426"/>
                    <a:pt x="7199" y="1426"/>
                  </a:cubicBezTo>
                  <a:cubicBezTo>
                    <a:pt x="7083" y="1426"/>
                    <a:pt x="6961" y="1415"/>
                    <a:pt x="6835" y="1391"/>
                  </a:cubicBezTo>
                  <a:cubicBezTo>
                    <a:pt x="6073" y="1236"/>
                    <a:pt x="5668" y="724"/>
                    <a:pt x="5537" y="153"/>
                  </a:cubicBezTo>
                  <a:lnTo>
                    <a:pt x="4930" y="22"/>
                  </a:lnTo>
                  <a:cubicBezTo>
                    <a:pt x="4855" y="7"/>
                    <a:pt x="4781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6024250" y="3693450"/>
              <a:ext cx="36050" cy="71150"/>
            </a:xfrm>
            <a:custGeom>
              <a:avLst/>
              <a:gdLst/>
              <a:ahLst/>
              <a:cxnLst/>
              <a:rect l="l" t="t" r="r" b="b"/>
              <a:pathLst>
                <a:path w="1442" h="2846" extrusionOk="0">
                  <a:moveTo>
                    <a:pt x="274" y="0"/>
                  </a:moveTo>
                  <a:lnTo>
                    <a:pt x="72" y="1607"/>
                  </a:lnTo>
                  <a:cubicBezTo>
                    <a:pt x="1" y="2215"/>
                    <a:pt x="429" y="2762"/>
                    <a:pt x="1036" y="2846"/>
                  </a:cubicBezTo>
                  <a:lnTo>
                    <a:pt x="1120" y="2846"/>
                  </a:lnTo>
                  <a:lnTo>
                    <a:pt x="1441" y="1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6011750" y="3746125"/>
              <a:ext cx="70875" cy="66400"/>
            </a:xfrm>
            <a:custGeom>
              <a:avLst/>
              <a:gdLst/>
              <a:ahLst/>
              <a:cxnLst/>
              <a:rect l="l" t="t" r="r" b="b"/>
              <a:pathLst>
                <a:path w="2835" h="2656" extrusionOk="0">
                  <a:moveTo>
                    <a:pt x="1632" y="1"/>
                  </a:moveTo>
                  <a:lnTo>
                    <a:pt x="1" y="1751"/>
                  </a:lnTo>
                  <a:lnTo>
                    <a:pt x="1" y="2037"/>
                  </a:lnTo>
                  <a:lnTo>
                    <a:pt x="1894" y="2656"/>
                  </a:lnTo>
                  <a:lnTo>
                    <a:pt x="2834" y="905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6036150" y="3746125"/>
              <a:ext cx="46475" cy="53075"/>
            </a:xfrm>
            <a:custGeom>
              <a:avLst/>
              <a:gdLst/>
              <a:ahLst/>
              <a:cxnLst/>
              <a:rect l="l" t="t" r="r" b="b"/>
              <a:pathLst>
                <a:path w="1859" h="2123" extrusionOk="0">
                  <a:moveTo>
                    <a:pt x="656" y="1"/>
                  </a:moveTo>
                  <a:lnTo>
                    <a:pt x="1" y="703"/>
                  </a:lnTo>
                  <a:cubicBezTo>
                    <a:pt x="96" y="1191"/>
                    <a:pt x="239" y="1739"/>
                    <a:pt x="703" y="2013"/>
                  </a:cubicBezTo>
                  <a:cubicBezTo>
                    <a:pt x="839" y="2086"/>
                    <a:pt x="992" y="2122"/>
                    <a:pt x="1140" y="2122"/>
                  </a:cubicBezTo>
                  <a:cubicBezTo>
                    <a:pt x="1162" y="2122"/>
                    <a:pt x="1183" y="2121"/>
                    <a:pt x="1203" y="2120"/>
                  </a:cubicBezTo>
                  <a:lnTo>
                    <a:pt x="1858" y="905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6032000" y="3690175"/>
              <a:ext cx="86325" cy="100800"/>
            </a:xfrm>
            <a:custGeom>
              <a:avLst/>
              <a:gdLst/>
              <a:ahLst/>
              <a:cxnLst/>
              <a:rect l="l" t="t" r="r" b="b"/>
              <a:pathLst>
                <a:path w="3453" h="4032" extrusionOk="0">
                  <a:moveTo>
                    <a:pt x="357" y="0"/>
                  </a:moveTo>
                  <a:lnTo>
                    <a:pt x="119" y="2000"/>
                  </a:lnTo>
                  <a:cubicBezTo>
                    <a:pt x="0" y="3001"/>
                    <a:pt x="715" y="3905"/>
                    <a:pt x="1715" y="4024"/>
                  </a:cubicBezTo>
                  <a:cubicBezTo>
                    <a:pt x="1751" y="4029"/>
                    <a:pt x="1788" y="4031"/>
                    <a:pt x="1824" y="4031"/>
                  </a:cubicBezTo>
                  <a:cubicBezTo>
                    <a:pt x="2278" y="4031"/>
                    <a:pt x="2674" y="3682"/>
                    <a:pt x="2917" y="2965"/>
                  </a:cubicBezTo>
                  <a:cubicBezTo>
                    <a:pt x="3274" y="1929"/>
                    <a:pt x="3453" y="369"/>
                    <a:pt x="3453" y="369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033775" y="3708625"/>
              <a:ext cx="15500" cy="8350"/>
            </a:xfrm>
            <a:custGeom>
              <a:avLst/>
              <a:gdLst/>
              <a:ahLst/>
              <a:cxnLst/>
              <a:rect l="l" t="t" r="r" b="b"/>
              <a:pathLst>
                <a:path w="620" h="334" extrusionOk="0">
                  <a:moveTo>
                    <a:pt x="36" y="0"/>
                  </a:moveTo>
                  <a:lnTo>
                    <a:pt x="1" y="262"/>
                  </a:lnTo>
                  <a:lnTo>
                    <a:pt x="584" y="334"/>
                  </a:lnTo>
                  <a:lnTo>
                    <a:pt x="620" y="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6026050" y="3713300"/>
              <a:ext cx="24425" cy="35575"/>
            </a:xfrm>
            <a:custGeom>
              <a:avLst/>
              <a:gdLst/>
              <a:ahLst/>
              <a:cxnLst/>
              <a:rect l="l" t="t" r="r" b="b"/>
              <a:pathLst>
                <a:path w="977" h="1423" extrusionOk="0">
                  <a:moveTo>
                    <a:pt x="525" y="0"/>
                  </a:moveTo>
                  <a:cubicBezTo>
                    <a:pt x="316" y="0"/>
                    <a:pt x="90" y="103"/>
                    <a:pt x="48" y="456"/>
                  </a:cubicBezTo>
                  <a:cubicBezTo>
                    <a:pt x="0" y="849"/>
                    <a:pt x="191" y="1397"/>
                    <a:pt x="429" y="1421"/>
                  </a:cubicBezTo>
                  <a:cubicBezTo>
                    <a:pt x="437" y="1422"/>
                    <a:pt x="446" y="1422"/>
                    <a:pt x="454" y="1422"/>
                  </a:cubicBezTo>
                  <a:cubicBezTo>
                    <a:pt x="672" y="1422"/>
                    <a:pt x="883" y="1133"/>
                    <a:pt x="929" y="766"/>
                  </a:cubicBezTo>
                  <a:cubicBezTo>
                    <a:pt x="976" y="373"/>
                    <a:pt x="822" y="28"/>
                    <a:pt x="595" y="4"/>
                  </a:cubicBezTo>
                  <a:cubicBezTo>
                    <a:pt x="572" y="1"/>
                    <a:pt x="549" y="0"/>
                    <a:pt x="525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6029900" y="3669750"/>
              <a:ext cx="97950" cy="68650"/>
            </a:xfrm>
            <a:custGeom>
              <a:avLst/>
              <a:gdLst/>
              <a:ahLst/>
              <a:cxnLst/>
              <a:rect l="l" t="t" r="r" b="b"/>
              <a:pathLst>
                <a:path w="3918" h="2746" extrusionOk="0">
                  <a:moveTo>
                    <a:pt x="1179" y="0"/>
                  </a:moveTo>
                  <a:cubicBezTo>
                    <a:pt x="602" y="0"/>
                    <a:pt x="103" y="432"/>
                    <a:pt x="37" y="1008"/>
                  </a:cubicBezTo>
                  <a:lnTo>
                    <a:pt x="1" y="1258"/>
                  </a:lnTo>
                  <a:lnTo>
                    <a:pt x="465" y="1793"/>
                  </a:lnTo>
                  <a:lnTo>
                    <a:pt x="549" y="2282"/>
                  </a:lnTo>
                  <a:lnTo>
                    <a:pt x="596" y="2282"/>
                  </a:lnTo>
                  <a:cubicBezTo>
                    <a:pt x="612" y="2284"/>
                    <a:pt x="628" y="2284"/>
                    <a:pt x="643" y="2284"/>
                  </a:cubicBezTo>
                  <a:cubicBezTo>
                    <a:pt x="826" y="2284"/>
                    <a:pt x="980" y="2159"/>
                    <a:pt x="1013" y="1972"/>
                  </a:cubicBezTo>
                  <a:cubicBezTo>
                    <a:pt x="1068" y="1672"/>
                    <a:pt x="1290" y="1445"/>
                    <a:pt x="1590" y="1445"/>
                  </a:cubicBezTo>
                  <a:cubicBezTo>
                    <a:pt x="1612" y="1445"/>
                    <a:pt x="1634" y="1446"/>
                    <a:pt x="1656" y="1448"/>
                  </a:cubicBezTo>
                  <a:lnTo>
                    <a:pt x="2584" y="1555"/>
                  </a:lnTo>
                  <a:cubicBezTo>
                    <a:pt x="3144" y="1627"/>
                    <a:pt x="3394" y="1972"/>
                    <a:pt x="3346" y="2389"/>
                  </a:cubicBezTo>
                  <a:lnTo>
                    <a:pt x="3275" y="2746"/>
                  </a:lnTo>
                  <a:lnTo>
                    <a:pt x="3275" y="2746"/>
                  </a:lnTo>
                  <a:lnTo>
                    <a:pt x="3656" y="2032"/>
                  </a:lnTo>
                  <a:cubicBezTo>
                    <a:pt x="3763" y="1793"/>
                    <a:pt x="3811" y="1532"/>
                    <a:pt x="3799" y="1270"/>
                  </a:cubicBezTo>
                  <a:cubicBezTo>
                    <a:pt x="3799" y="1270"/>
                    <a:pt x="3918" y="377"/>
                    <a:pt x="3585" y="162"/>
                  </a:cubicBezTo>
                  <a:cubicBezTo>
                    <a:pt x="3461" y="86"/>
                    <a:pt x="3297" y="61"/>
                    <a:pt x="3122" y="61"/>
                  </a:cubicBezTo>
                  <a:cubicBezTo>
                    <a:pt x="2860" y="61"/>
                    <a:pt x="2573" y="117"/>
                    <a:pt x="2358" y="139"/>
                  </a:cubicBezTo>
                  <a:cubicBezTo>
                    <a:pt x="2340" y="140"/>
                    <a:pt x="2318" y="141"/>
                    <a:pt x="2295" y="141"/>
                  </a:cubicBezTo>
                  <a:cubicBezTo>
                    <a:pt x="1988" y="141"/>
                    <a:pt x="1311" y="8"/>
                    <a:pt x="1311" y="8"/>
                  </a:cubicBezTo>
                  <a:cubicBezTo>
                    <a:pt x="1266" y="3"/>
                    <a:pt x="1223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>
              <a:off x="5932275" y="3782200"/>
              <a:ext cx="331775" cy="323475"/>
            </a:xfrm>
            <a:custGeom>
              <a:avLst/>
              <a:gdLst/>
              <a:ahLst/>
              <a:cxnLst/>
              <a:rect l="l" t="t" r="r" b="b"/>
              <a:pathLst>
                <a:path w="13271" h="12939" extrusionOk="0">
                  <a:moveTo>
                    <a:pt x="1572" y="0"/>
                  </a:moveTo>
                  <a:cubicBezTo>
                    <a:pt x="957" y="0"/>
                    <a:pt x="337" y="428"/>
                    <a:pt x="263" y="1177"/>
                  </a:cubicBezTo>
                  <a:cubicBezTo>
                    <a:pt x="1" y="3772"/>
                    <a:pt x="1513" y="6428"/>
                    <a:pt x="4358" y="9059"/>
                  </a:cubicBezTo>
                  <a:cubicBezTo>
                    <a:pt x="6204" y="10583"/>
                    <a:pt x="7883" y="11857"/>
                    <a:pt x="12657" y="12928"/>
                  </a:cubicBezTo>
                  <a:cubicBezTo>
                    <a:pt x="12687" y="12935"/>
                    <a:pt x="12716" y="12938"/>
                    <a:pt x="12744" y="12938"/>
                  </a:cubicBezTo>
                  <a:cubicBezTo>
                    <a:pt x="13113" y="12938"/>
                    <a:pt x="13270" y="12392"/>
                    <a:pt x="12883" y="12226"/>
                  </a:cubicBezTo>
                  <a:lnTo>
                    <a:pt x="12859" y="12214"/>
                  </a:lnTo>
                  <a:cubicBezTo>
                    <a:pt x="12597" y="12095"/>
                    <a:pt x="12264" y="11952"/>
                    <a:pt x="11895" y="11785"/>
                  </a:cubicBezTo>
                  <a:cubicBezTo>
                    <a:pt x="10514" y="11166"/>
                    <a:pt x="8549" y="10214"/>
                    <a:pt x="7299" y="9059"/>
                  </a:cubicBezTo>
                  <a:cubicBezTo>
                    <a:pt x="4823" y="6856"/>
                    <a:pt x="2644" y="4665"/>
                    <a:pt x="2846" y="1641"/>
                  </a:cubicBezTo>
                  <a:cubicBezTo>
                    <a:pt x="2896" y="502"/>
                    <a:pt x="2237" y="0"/>
                    <a:pt x="157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>
              <a:off x="5929300" y="3781550"/>
              <a:ext cx="83075" cy="116150"/>
            </a:xfrm>
            <a:custGeom>
              <a:avLst/>
              <a:gdLst/>
              <a:ahLst/>
              <a:cxnLst/>
              <a:rect l="l" t="t" r="r" b="b"/>
              <a:pathLst>
                <a:path w="3323" h="4646" extrusionOk="0">
                  <a:moveTo>
                    <a:pt x="1722" y="1"/>
                  </a:moveTo>
                  <a:cubicBezTo>
                    <a:pt x="1587" y="1"/>
                    <a:pt x="1438" y="15"/>
                    <a:pt x="1274" y="48"/>
                  </a:cubicBezTo>
                  <a:cubicBezTo>
                    <a:pt x="358" y="239"/>
                    <a:pt x="322" y="1274"/>
                    <a:pt x="322" y="1274"/>
                  </a:cubicBezTo>
                  <a:cubicBezTo>
                    <a:pt x="322" y="1417"/>
                    <a:pt x="1" y="2322"/>
                    <a:pt x="632" y="4310"/>
                  </a:cubicBezTo>
                  <a:cubicBezTo>
                    <a:pt x="702" y="4512"/>
                    <a:pt x="892" y="4645"/>
                    <a:pt x="1101" y="4645"/>
                  </a:cubicBezTo>
                  <a:cubicBezTo>
                    <a:pt x="1138" y="4645"/>
                    <a:pt x="1177" y="4641"/>
                    <a:pt x="1215" y="4632"/>
                  </a:cubicBezTo>
                  <a:cubicBezTo>
                    <a:pt x="1941" y="4429"/>
                    <a:pt x="3322" y="4037"/>
                    <a:pt x="3299" y="3894"/>
                  </a:cubicBezTo>
                  <a:cubicBezTo>
                    <a:pt x="3037" y="2513"/>
                    <a:pt x="3025" y="1393"/>
                    <a:pt x="3025" y="1370"/>
                  </a:cubicBezTo>
                  <a:lnTo>
                    <a:pt x="3025" y="1405"/>
                  </a:lnTo>
                  <a:lnTo>
                    <a:pt x="2858" y="620"/>
                  </a:lnTo>
                  <a:cubicBezTo>
                    <a:pt x="2834" y="548"/>
                    <a:pt x="2810" y="489"/>
                    <a:pt x="2763" y="429"/>
                  </a:cubicBezTo>
                  <a:cubicBezTo>
                    <a:pt x="2637" y="274"/>
                    <a:pt x="2314" y="1"/>
                    <a:pt x="1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6250425" y="4127575"/>
              <a:ext cx="63175" cy="67400"/>
            </a:xfrm>
            <a:custGeom>
              <a:avLst/>
              <a:gdLst/>
              <a:ahLst/>
              <a:cxnLst/>
              <a:rect l="l" t="t" r="r" b="b"/>
              <a:pathLst>
                <a:path w="2527" h="2696" extrusionOk="0">
                  <a:moveTo>
                    <a:pt x="611" y="1"/>
                  </a:moveTo>
                  <a:cubicBezTo>
                    <a:pt x="409" y="1"/>
                    <a:pt x="289" y="144"/>
                    <a:pt x="169" y="352"/>
                  </a:cubicBezTo>
                  <a:cubicBezTo>
                    <a:pt x="0" y="633"/>
                    <a:pt x="1096" y="2274"/>
                    <a:pt x="1308" y="2274"/>
                  </a:cubicBezTo>
                  <a:cubicBezTo>
                    <a:pt x="1321" y="2274"/>
                    <a:pt x="1330" y="2268"/>
                    <a:pt x="1336" y="2257"/>
                  </a:cubicBezTo>
                  <a:cubicBezTo>
                    <a:pt x="1455" y="2042"/>
                    <a:pt x="1002" y="1411"/>
                    <a:pt x="1145" y="1268"/>
                  </a:cubicBezTo>
                  <a:cubicBezTo>
                    <a:pt x="1146" y="1268"/>
                    <a:pt x="1146" y="1268"/>
                    <a:pt x="1147" y="1268"/>
                  </a:cubicBezTo>
                  <a:cubicBezTo>
                    <a:pt x="1178" y="1268"/>
                    <a:pt x="1590" y="1503"/>
                    <a:pt x="1764" y="1852"/>
                  </a:cubicBezTo>
                  <a:cubicBezTo>
                    <a:pt x="1920" y="2143"/>
                    <a:pt x="2186" y="2696"/>
                    <a:pt x="2370" y="2696"/>
                  </a:cubicBezTo>
                  <a:cubicBezTo>
                    <a:pt x="2411" y="2696"/>
                    <a:pt x="2448" y="2668"/>
                    <a:pt x="2479" y="2602"/>
                  </a:cubicBezTo>
                  <a:cubicBezTo>
                    <a:pt x="2526" y="2507"/>
                    <a:pt x="2407" y="1685"/>
                    <a:pt x="2169" y="1304"/>
                  </a:cubicBezTo>
                  <a:cubicBezTo>
                    <a:pt x="1931" y="911"/>
                    <a:pt x="1431" y="364"/>
                    <a:pt x="979" y="113"/>
                  </a:cubicBezTo>
                  <a:cubicBezTo>
                    <a:pt x="830" y="35"/>
                    <a:pt x="710" y="1"/>
                    <a:pt x="611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102825" y="3367800"/>
              <a:ext cx="326850" cy="934675"/>
            </a:xfrm>
            <a:custGeom>
              <a:avLst/>
              <a:gdLst/>
              <a:ahLst/>
              <a:cxnLst/>
              <a:rect l="l" t="t" r="r" b="b"/>
              <a:pathLst>
                <a:path w="13074" h="37387" extrusionOk="0">
                  <a:moveTo>
                    <a:pt x="6442" y="1"/>
                  </a:moveTo>
                  <a:cubicBezTo>
                    <a:pt x="6347" y="1"/>
                    <a:pt x="6252" y="60"/>
                    <a:pt x="6240" y="179"/>
                  </a:cubicBezTo>
                  <a:lnTo>
                    <a:pt x="5978" y="2763"/>
                  </a:lnTo>
                  <a:lnTo>
                    <a:pt x="5978" y="13586"/>
                  </a:lnTo>
                  <a:lnTo>
                    <a:pt x="584" y="4108"/>
                  </a:lnTo>
                  <a:cubicBezTo>
                    <a:pt x="527" y="4019"/>
                    <a:pt x="425" y="3968"/>
                    <a:pt x="325" y="3968"/>
                  </a:cubicBezTo>
                  <a:cubicBezTo>
                    <a:pt x="279" y="3968"/>
                    <a:pt x="233" y="3979"/>
                    <a:pt x="191" y="4001"/>
                  </a:cubicBezTo>
                  <a:cubicBezTo>
                    <a:pt x="48" y="4085"/>
                    <a:pt x="1" y="4263"/>
                    <a:pt x="84" y="4394"/>
                  </a:cubicBezTo>
                  <a:lnTo>
                    <a:pt x="5085" y="13169"/>
                  </a:lnTo>
                  <a:cubicBezTo>
                    <a:pt x="5668" y="14193"/>
                    <a:pt x="5978" y="15360"/>
                    <a:pt x="5978" y="16538"/>
                  </a:cubicBezTo>
                  <a:lnTo>
                    <a:pt x="5978" y="37386"/>
                  </a:lnTo>
                  <a:lnTo>
                    <a:pt x="6906" y="37386"/>
                  </a:lnTo>
                  <a:lnTo>
                    <a:pt x="6906" y="16777"/>
                  </a:lnTo>
                  <a:cubicBezTo>
                    <a:pt x="6906" y="15467"/>
                    <a:pt x="7287" y="14181"/>
                    <a:pt x="8002" y="13074"/>
                  </a:cubicBezTo>
                  <a:lnTo>
                    <a:pt x="12991" y="5406"/>
                  </a:lnTo>
                  <a:cubicBezTo>
                    <a:pt x="13074" y="5275"/>
                    <a:pt x="13038" y="5097"/>
                    <a:pt x="12907" y="5013"/>
                  </a:cubicBezTo>
                  <a:cubicBezTo>
                    <a:pt x="12860" y="4983"/>
                    <a:pt x="12806" y="4968"/>
                    <a:pt x="12753" y="4968"/>
                  </a:cubicBezTo>
                  <a:cubicBezTo>
                    <a:pt x="12659" y="4968"/>
                    <a:pt x="12567" y="5013"/>
                    <a:pt x="12514" y="5097"/>
                  </a:cubicBezTo>
                  <a:lnTo>
                    <a:pt x="6906" y="13717"/>
                  </a:lnTo>
                  <a:lnTo>
                    <a:pt x="6906" y="2763"/>
                  </a:lnTo>
                  <a:lnTo>
                    <a:pt x="6645" y="179"/>
                  </a:lnTo>
                  <a:cubicBezTo>
                    <a:pt x="6633" y="60"/>
                    <a:pt x="6537" y="1"/>
                    <a:pt x="6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083200" y="3414550"/>
              <a:ext cx="47350" cy="60425"/>
            </a:xfrm>
            <a:custGeom>
              <a:avLst/>
              <a:gdLst/>
              <a:ahLst/>
              <a:cxnLst/>
              <a:rect l="l" t="t" r="r" b="b"/>
              <a:pathLst>
                <a:path w="1894" h="2417" extrusionOk="0">
                  <a:moveTo>
                    <a:pt x="310" y="0"/>
                  </a:moveTo>
                  <a:cubicBezTo>
                    <a:pt x="310" y="0"/>
                    <a:pt x="0" y="1238"/>
                    <a:pt x="226" y="1691"/>
                  </a:cubicBezTo>
                  <a:cubicBezTo>
                    <a:pt x="441" y="2143"/>
                    <a:pt x="1476" y="2417"/>
                    <a:pt x="1476" y="2417"/>
                  </a:cubicBezTo>
                  <a:cubicBezTo>
                    <a:pt x="1476" y="2417"/>
                    <a:pt x="1893" y="1441"/>
                    <a:pt x="1679" y="988"/>
                  </a:cubicBezTo>
                  <a:cubicBezTo>
                    <a:pt x="1465" y="536"/>
                    <a:pt x="310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6071875" y="3478225"/>
              <a:ext cx="44675" cy="29425"/>
            </a:xfrm>
            <a:custGeom>
              <a:avLst/>
              <a:gdLst/>
              <a:ahLst/>
              <a:cxnLst/>
              <a:rect l="l" t="t" r="r" b="b"/>
              <a:pathLst>
                <a:path w="1787" h="1177" extrusionOk="0">
                  <a:moveTo>
                    <a:pt x="973" y="1"/>
                  </a:moveTo>
                  <a:cubicBezTo>
                    <a:pt x="881" y="1"/>
                    <a:pt x="796" y="14"/>
                    <a:pt x="727" y="49"/>
                  </a:cubicBezTo>
                  <a:cubicBezTo>
                    <a:pt x="394" y="203"/>
                    <a:pt x="1" y="1061"/>
                    <a:pt x="1" y="1061"/>
                  </a:cubicBezTo>
                  <a:cubicBezTo>
                    <a:pt x="1" y="1061"/>
                    <a:pt x="495" y="1176"/>
                    <a:pt x="890" y="1176"/>
                  </a:cubicBezTo>
                  <a:cubicBezTo>
                    <a:pt x="1033" y="1176"/>
                    <a:pt x="1162" y="1161"/>
                    <a:pt x="1251" y="1120"/>
                  </a:cubicBezTo>
                  <a:cubicBezTo>
                    <a:pt x="1584" y="953"/>
                    <a:pt x="1787" y="203"/>
                    <a:pt x="1787" y="203"/>
                  </a:cubicBezTo>
                  <a:cubicBezTo>
                    <a:pt x="1787" y="203"/>
                    <a:pt x="1329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>
              <a:off x="6266550" y="3505100"/>
              <a:ext cx="44675" cy="29425"/>
            </a:xfrm>
            <a:custGeom>
              <a:avLst/>
              <a:gdLst/>
              <a:ahLst/>
              <a:cxnLst/>
              <a:rect l="l" t="t" r="r" b="b"/>
              <a:pathLst>
                <a:path w="1787" h="1177" extrusionOk="0">
                  <a:moveTo>
                    <a:pt x="897" y="1"/>
                  </a:moveTo>
                  <a:cubicBezTo>
                    <a:pt x="754" y="1"/>
                    <a:pt x="625" y="16"/>
                    <a:pt x="536" y="57"/>
                  </a:cubicBezTo>
                  <a:cubicBezTo>
                    <a:pt x="203" y="224"/>
                    <a:pt x="0" y="974"/>
                    <a:pt x="0" y="974"/>
                  </a:cubicBezTo>
                  <a:cubicBezTo>
                    <a:pt x="0" y="974"/>
                    <a:pt x="458" y="1177"/>
                    <a:pt x="814" y="1177"/>
                  </a:cubicBezTo>
                  <a:cubicBezTo>
                    <a:pt x="906" y="1177"/>
                    <a:pt x="991" y="1163"/>
                    <a:pt x="1060" y="1129"/>
                  </a:cubicBezTo>
                  <a:cubicBezTo>
                    <a:pt x="1393" y="974"/>
                    <a:pt x="1786" y="117"/>
                    <a:pt x="1786" y="117"/>
                  </a:cubicBezTo>
                  <a:cubicBezTo>
                    <a:pt x="1786" y="117"/>
                    <a:pt x="1291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6106700" y="3542750"/>
              <a:ext cx="46750" cy="29525"/>
            </a:xfrm>
            <a:custGeom>
              <a:avLst/>
              <a:gdLst/>
              <a:ahLst/>
              <a:cxnLst/>
              <a:rect l="l" t="t" r="r" b="b"/>
              <a:pathLst>
                <a:path w="1870" h="1181" extrusionOk="0">
                  <a:moveTo>
                    <a:pt x="1038" y="1"/>
                  </a:moveTo>
                  <a:cubicBezTo>
                    <a:pt x="628" y="1"/>
                    <a:pt x="1" y="230"/>
                    <a:pt x="1" y="230"/>
                  </a:cubicBezTo>
                  <a:cubicBezTo>
                    <a:pt x="1" y="230"/>
                    <a:pt x="489" y="1039"/>
                    <a:pt x="846" y="1158"/>
                  </a:cubicBezTo>
                  <a:cubicBezTo>
                    <a:pt x="891" y="1174"/>
                    <a:pt x="943" y="1181"/>
                    <a:pt x="997" y="1181"/>
                  </a:cubicBezTo>
                  <a:cubicBezTo>
                    <a:pt x="1358" y="1181"/>
                    <a:pt x="1870" y="885"/>
                    <a:pt x="1870" y="885"/>
                  </a:cubicBezTo>
                  <a:cubicBezTo>
                    <a:pt x="1870" y="885"/>
                    <a:pt x="1584" y="158"/>
                    <a:pt x="1239" y="27"/>
                  </a:cubicBezTo>
                  <a:cubicBezTo>
                    <a:pt x="1183" y="9"/>
                    <a:pt x="1114" y="1"/>
                    <a:pt x="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6165650" y="3525575"/>
              <a:ext cx="34250" cy="46750"/>
            </a:xfrm>
            <a:custGeom>
              <a:avLst/>
              <a:gdLst/>
              <a:ahLst/>
              <a:cxnLst/>
              <a:rect l="l" t="t" r="r" b="b"/>
              <a:pathLst>
                <a:path w="1370" h="1870" extrusionOk="0">
                  <a:moveTo>
                    <a:pt x="1048" y="0"/>
                  </a:moveTo>
                  <a:cubicBezTo>
                    <a:pt x="1048" y="0"/>
                    <a:pt x="238" y="488"/>
                    <a:pt x="119" y="833"/>
                  </a:cubicBezTo>
                  <a:cubicBezTo>
                    <a:pt x="0" y="1191"/>
                    <a:pt x="393" y="1869"/>
                    <a:pt x="393" y="1869"/>
                  </a:cubicBezTo>
                  <a:cubicBezTo>
                    <a:pt x="393" y="1869"/>
                    <a:pt x="1119" y="1584"/>
                    <a:pt x="1250" y="1226"/>
                  </a:cubicBezTo>
                  <a:cubicBezTo>
                    <a:pt x="1369" y="881"/>
                    <a:pt x="1048" y="0"/>
                    <a:pt x="1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6116525" y="3439250"/>
              <a:ext cx="46450" cy="63125"/>
            </a:xfrm>
            <a:custGeom>
              <a:avLst/>
              <a:gdLst/>
              <a:ahLst/>
              <a:cxnLst/>
              <a:rect l="l" t="t" r="r" b="b"/>
              <a:pathLst>
                <a:path w="1858" h="2525" extrusionOk="0">
                  <a:moveTo>
                    <a:pt x="1417" y="0"/>
                  </a:moveTo>
                  <a:cubicBezTo>
                    <a:pt x="1417" y="0"/>
                    <a:pt x="334" y="655"/>
                    <a:pt x="167" y="1131"/>
                  </a:cubicBezTo>
                  <a:cubicBezTo>
                    <a:pt x="1" y="1608"/>
                    <a:pt x="524" y="2524"/>
                    <a:pt x="524" y="2524"/>
                  </a:cubicBezTo>
                  <a:cubicBezTo>
                    <a:pt x="524" y="2524"/>
                    <a:pt x="1525" y="2143"/>
                    <a:pt x="1691" y="1667"/>
                  </a:cubicBezTo>
                  <a:cubicBezTo>
                    <a:pt x="1858" y="1191"/>
                    <a:pt x="1417" y="0"/>
                    <a:pt x="1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6417450" y="3441325"/>
              <a:ext cx="47350" cy="58675"/>
            </a:xfrm>
            <a:custGeom>
              <a:avLst/>
              <a:gdLst/>
              <a:ahLst/>
              <a:cxnLst/>
              <a:rect l="l" t="t" r="r" b="b"/>
              <a:pathLst>
                <a:path w="1894" h="2347" extrusionOk="0">
                  <a:moveTo>
                    <a:pt x="1668" y="1"/>
                  </a:moveTo>
                  <a:cubicBezTo>
                    <a:pt x="1667" y="1"/>
                    <a:pt x="489" y="465"/>
                    <a:pt x="239" y="905"/>
                  </a:cubicBezTo>
                  <a:cubicBezTo>
                    <a:pt x="1" y="1346"/>
                    <a:pt x="358" y="2346"/>
                    <a:pt x="358" y="2346"/>
                  </a:cubicBezTo>
                  <a:cubicBezTo>
                    <a:pt x="358" y="2346"/>
                    <a:pt x="1406" y="2132"/>
                    <a:pt x="1656" y="1691"/>
                  </a:cubicBezTo>
                  <a:cubicBezTo>
                    <a:pt x="1894" y="1251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6358225" y="3587900"/>
              <a:ext cx="47650" cy="29500"/>
            </a:xfrm>
            <a:custGeom>
              <a:avLst/>
              <a:gdLst/>
              <a:ahLst/>
              <a:cxnLst/>
              <a:rect l="l" t="t" r="r" b="b"/>
              <a:pathLst>
                <a:path w="1906" h="1180" extrusionOk="0">
                  <a:moveTo>
                    <a:pt x="843" y="0"/>
                  </a:moveTo>
                  <a:cubicBezTo>
                    <a:pt x="787" y="0"/>
                    <a:pt x="735" y="6"/>
                    <a:pt x="691" y="19"/>
                  </a:cubicBezTo>
                  <a:cubicBezTo>
                    <a:pt x="334" y="114"/>
                    <a:pt x="0" y="829"/>
                    <a:pt x="0" y="829"/>
                  </a:cubicBezTo>
                  <a:cubicBezTo>
                    <a:pt x="0" y="829"/>
                    <a:pt x="521" y="1179"/>
                    <a:pt x="887" y="1179"/>
                  </a:cubicBezTo>
                  <a:cubicBezTo>
                    <a:pt x="931" y="1179"/>
                    <a:pt x="974" y="1174"/>
                    <a:pt x="1012" y="1162"/>
                  </a:cubicBezTo>
                  <a:cubicBezTo>
                    <a:pt x="1370" y="1067"/>
                    <a:pt x="1905" y="293"/>
                    <a:pt x="1905" y="293"/>
                  </a:cubicBezTo>
                  <a:cubicBezTo>
                    <a:pt x="1905" y="293"/>
                    <a:pt x="1247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6357025" y="3501750"/>
              <a:ext cx="33975" cy="47650"/>
            </a:xfrm>
            <a:custGeom>
              <a:avLst/>
              <a:gdLst/>
              <a:ahLst/>
              <a:cxnLst/>
              <a:rect l="l" t="t" r="r" b="b"/>
              <a:pathLst>
                <a:path w="1359" h="1906" extrusionOk="0">
                  <a:moveTo>
                    <a:pt x="382" y="1"/>
                  </a:moveTo>
                  <a:cubicBezTo>
                    <a:pt x="382" y="1"/>
                    <a:pt x="1" y="858"/>
                    <a:pt x="108" y="1215"/>
                  </a:cubicBezTo>
                  <a:cubicBezTo>
                    <a:pt x="203" y="1572"/>
                    <a:pt x="918" y="1906"/>
                    <a:pt x="918" y="1906"/>
                  </a:cubicBezTo>
                  <a:cubicBezTo>
                    <a:pt x="918" y="1906"/>
                    <a:pt x="1358" y="1251"/>
                    <a:pt x="1251" y="893"/>
                  </a:cubicBezTo>
                  <a:cubicBezTo>
                    <a:pt x="1156" y="536"/>
                    <a:pt x="382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6409425" y="3495475"/>
              <a:ext cx="64600" cy="39900"/>
            </a:xfrm>
            <a:custGeom>
              <a:avLst/>
              <a:gdLst/>
              <a:ahLst/>
              <a:cxnLst/>
              <a:rect l="l" t="t" r="r" b="b"/>
              <a:pathLst>
                <a:path w="2584" h="1596" extrusionOk="0">
                  <a:moveTo>
                    <a:pt x="1143" y="0"/>
                  </a:moveTo>
                  <a:cubicBezTo>
                    <a:pt x="1068" y="0"/>
                    <a:pt x="999" y="8"/>
                    <a:pt x="941" y="25"/>
                  </a:cubicBezTo>
                  <a:cubicBezTo>
                    <a:pt x="453" y="156"/>
                    <a:pt x="0" y="1121"/>
                    <a:pt x="0" y="1121"/>
                  </a:cubicBezTo>
                  <a:cubicBezTo>
                    <a:pt x="0" y="1121"/>
                    <a:pt x="712" y="1595"/>
                    <a:pt x="1212" y="1595"/>
                  </a:cubicBezTo>
                  <a:cubicBezTo>
                    <a:pt x="1272" y="1595"/>
                    <a:pt x="1329" y="1588"/>
                    <a:pt x="1381" y="1573"/>
                  </a:cubicBezTo>
                  <a:cubicBezTo>
                    <a:pt x="1858" y="1442"/>
                    <a:pt x="2584" y="394"/>
                    <a:pt x="2584" y="394"/>
                  </a:cubicBezTo>
                  <a:cubicBezTo>
                    <a:pt x="2584" y="394"/>
                    <a:pt x="1685" y="0"/>
                    <a:pt x="1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6260000" y="3351425"/>
              <a:ext cx="46450" cy="63125"/>
            </a:xfrm>
            <a:custGeom>
              <a:avLst/>
              <a:gdLst/>
              <a:ahLst/>
              <a:cxnLst/>
              <a:rect l="l" t="t" r="r" b="b"/>
              <a:pathLst>
                <a:path w="1858" h="2525" extrusionOk="0">
                  <a:moveTo>
                    <a:pt x="1417" y="1"/>
                  </a:moveTo>
                  <a:cubicBezTo>
                    <a:pt x="1417" y="1"/>
                    <a:pt x="334" y="656"/>
                    <a:pt x="167" y="1132"/>
                  </a:cubicBezTo>
                  <a:cubicBezTo>
                    <a:pt x="0" y="1608"/>
                    <a:pt x="536" y="2525"/>
                    <a:pt x="536" y="2525"/>
                  </a:cubicBezTo>
                  <a:cubicBezTo>
                    <a:pt x="536" y="2525"/>
                    <a:pt x="1524" y="2144"/>
                    <a:pt x="1691" y="1668"/>
                  </a:cubicBezTo>
                  <a:cubicBezTo>
                    <a:pt x="1858" y="1192"/>
                    <a:pt x="1417" y="1"/>
                    <a:pt x="1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6273100" y="3380450"/>
              <a:ext cx="60450" cy="39800"/>
            </a:xfrm>
            <a:custGeom>
              <a:avLst/>
              <a:gdLst/>
              <a:ahLst/>
              <a:cxnLst/>
              <a:rect l="l" t="t" r="r" b="b"/>
              <a:pathLst>
                <a:path w="2418" h="1592" extrusionOk="0">
                  <a:moveTo>
                    <a:pt x="1213" y="1"/>
                  </a:moveTo>
                  <a:cubicBezTo>
                    <a:pt x="1021" y="1"/>
                    <a:pt x="846" y="21"/>
                    <a:pt x="727" y="78"/>
                  </a:cubicBezTo>
                  <a:cubicBezTo>
                    <a:pt x="274" y="304"/>
                    <a:pt x="0" y="1328"/>
                    <a:pt x="0" y="1328"/>
                  </a:cubicBezTo>
                  <a:cubicBezTo>
                    <a:pt x="0" y="1328"/>
                    <a:pt x="618" y="1592"/>
                    <a:pt x="1098" y="1592"/>
                  </a:cubicBezTo>
                  <a:cubicBezTo>
                    <a:pt x="1222" y="1592"/>
                    <a:pt x="1336" y="1575"/>
                    <a:pt x="1429" y="1531"/>
                  </a:cubicBezTo>
                  <a:cubicBezTo>
                    <a:pt x="1881" y="1316"/>
                    <a:pt x="2417" y="161"/>
                    <a:pt x="2417" y="161"/>
                  </a:cubicBezTo>
                  <a:cubicBezTo>
                    <a:pt x="2417" y="161"/>
                    <a:pt x="1748" y="1"/>
                    <a:pt x="1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6209700" y="3449775"/>
              <a:ext cx="54200" cy="42050"/>
            </a:xfrm>
            <a:custGeom>
              <a:avLst/>
              <a:gdLst/>
              <a:ahLst/>
              <a:cxnLst/>
              <a:rect l="l" t="t" r="r" b="b"/>
              <a:pathLst>
                <a:path w="2168" h="1682" extrusionOk="0">
                  <a:moveTo>
                    <a:pt x="329" y="0"/>
                  </a:moveTo>
                  <a:cubicBezTo>
                    <a:pt x="134" y="0"/>
                    <a:pt x="0" y="8"/>
                    <a:pt x="0" y="8"/>
                  </a:cubicBezTo>
                  <a:cubicBezTo>
                    <a:pt x="0" y="8"/>
                    <a:pt x="310" y="1234"/>
                    <a:pt x="726" y="1532"/>
                  </a:cubicBezTo>
                  <a:cubicBezTo>
                    <a:pt x="882" y="1646"/>
                    <a:pt x="1131" y="1682"/>
                    <a:pt x="1379" y="1682"/>
                  </a:cubicBezTo>
                  <a:cubicBezTo>
                    <a:pt x="1775" y="1682"/>
                    <a:pt x="2167" y="1591"/>
                    <a:pt x="2167" y="1591"/>
                  </a:cubicBezTo>
                  <a:cubicBezTo>
                    <a:pt x="2167" y="1591"/>
                    <a:pt x="2084" y="532"/>
                    <a:pt x="1679" y="234"/>
                  </a:cubicBezTo>
                  <a:cubicBezTo>
                    <a:pt x="1405" y="33"/>
                    <a:pt x="735" y="0"/>
                    <a:pt x="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6132900" y="4200950"/>
              <a:ext cx="292025" cy="105975"/>
            </a:xfrm>
            <a:custGeom>
              <a:avLst/>
              <a:gdLst/>
              <a:ahLst/>
              <a:cxnLst/>
              <a:rect l="l" t="t" r="r" b="b"/>
              <a:pathLst>
                <a:path w="11681" h="4239" extrusionOk="0">
                  <a:moveTo>
                    <a:pt x="4842" y="0"/>
                  </a:moveTo>
                  <a:cubicBezTo>
                    <a:pt x="4223" y="0"/>
                    <a:pt x="3611" y="240"/>
                    <a:pt x="3156" y="703"/>
                  </a:cubicBezTo>
                  <a:lnTo>
                    <a:pt x="215" y="3632"/>
                  </a:lnTo>
                  <a:cubicBezTo>
                    <a:pt x="0" y="3858"/>
                    <a:pt x="155" y="4239"/>
                    <a:pt x="477" y="4239"/>
                  </a:cubicBezTo>
                  <a:lnTo>
                    <a:pt x="11192" y="4239"/>
                  </a:lnTo>
                  <a:cubicBezTo>
                    <a:pt x="11549" y="4239"/>
                    <a:pt x="11680" y="3763"/>
                    <a:pt x="11371" y="3572"/>
                  </a:cubicBezTo>
                  <a:lnTo>
                    <a:pt x="6096" y="357"/>
                  </a:lnTo>
                  <a:cubicBezTo>
                    <a:pt x="5709" y="117"/>
                    <a:pt x="5274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6224575" y="4049725"/>
              <a:ext cx="59550" cy="64675"/>
            </a:xfrm>
            <a:custGeom>
              <a:avLst/>
              <a:gdLst/>
              <a:ahLst/>
              <a:cxnLst/>
              <a:rect l="l" t="t" r="r" b="b"/>
              <a:pathLst>
                <a:path w="2382" h="2587" extrusionOk="0">
                  <a:moveTo>
                    <a:pt x="1013" y="1"/>
                  </a:moveTo>
                  <a:cubicBezTo>
                    <a:pt x="870" y="1"/>
                    <a:pt x="774" y="751"/>
                    <a:pt x="643" y="882"/>
                  </a:cubicBezTo>
                  <a:cubicBezTo>
                    <a:pt x="524" y="1001"/>
                    <a:pt x="286" y="1168"/>
                    <a:pt x="286" y="1168"/>
                  </a:cubicBezTo>
                  <a:lnTo>
                    <a:pt x="1" y="1954"/>
                  </a:lnTo>
                  <a:cubicBezTo>
                    <a:pt x="1" y="1954"/>
                    <a:pt x="534" y="2587"/>
                    <a:pt x="1493" y="2587"/>
                  </a:cubicBezTo>
                  <a:cubicBezTo>
                    <a:pt x="1527" y="2587"/>
                    <a:pt x="1561" y="2586"/>
                    <a:pt x="1596" y="2585"/>
                  </a:cubicBezTo>
                  <a:cubicBezTo>
                    <a:pt x="1953" y="2573"/>
                    <a:pt x="2108" y="2406"/>
                    <a:pt x="2239" y="2239"/>
                  </a:cubicBezTo>
                  <a:cubicBezTo>
                    <a:pt x="2358" y="2084"/>
                    <a:pt x="2239" y="1799"/>
                    <a:pt x="2310" y="1608"/>
                  </a:cubicBezTo>
                  <a:cubicBezTo>
                    <a:pt x="2382" y="1418"/>
                    <a:pt x="2144" y="1299"/>
                    <a:pt x="2191" y="1084"/>
                  </a:cubicBezTo>
                  <a:cubicBezTo>
                    <a:pt x="2251" y="775"/>
                    <a:pt x="2036" y="620"/>
                    <a:pt x="2036" y="620"/>
                  </a:cubicBezTo>
                  <a:cubicBezTo>
                    <a:pt x="2036" y="620"/>
                    <a:pt x="1826" y="1072"/>
                    <a:pt x="1524" y="1072"/>
                  </a:cubicBezTo>
                  <a:cubicBezTo>
                    <a:pt x="1497" y="1072"/>
                    <a:pt x="1469" y="1068"/>
                    <a:pt x="1441" y="1061"/>
                  </a:cubicBezTo>
                  <a:cubicBezTo>
                    <a:pt x="1144" y="989"/>
                    <a:pt x="1132" y="191"/>
                    <a:pt x="1132" y="191"/>
                  </a:cubicBezTo>
                  <a:cubicBezTo>
                    <a:pt x="1132" y="191"/>
                    <a:pt x="1167" y="1"/>
                    <a:pt x="101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6403175" y="3460500"/>
              <a:ext cx="909850" cy="693150"/>
            </a:xfrm>
            <a:custGeom>
              <a:avLst/>
              <a:gdLst/>
              <a:ahLst/>
              <a:cxnLst/>
              <a:rect l="l" t="t" r="r" b="b"/>
              <a:pathLst>
                <a:path w="36394" h="27726" extrusionOk="0">
                  <a:moveTo>
                    <a:pt x="19634" y="9913"/>
                  </a:moveTo>
                  <a:cubicBezTo>
                    <a:pt x="19884" y="9985"/>
                    <a:pt x="20134" y="10056"/>
                    <a:pt x="20384" y="10140"/>
                  </a:cubicBezTo>
                  <a:cubicBezTo>
                    <a:pt x="20431" y="10461"/>
                    <a:pt x="20467" y="10783"/>
                    <a:pt x="20431" y="11104"/>
                  </a:cubicBezTo>
                  <a:cubicBezTo>
                    <a:pt x="20408" y="11342"/>
                    <a:pt x="20324" y="11580"/>
                    <a:pt x="20241" y="11807"/>
                  </a:cubicBezTo>
                  <a:cubicBezTo>
                    <a:pt x="19788" y="11795"/>
                    <a:pt x="19622" y="11604"/>
                    <a:pt x="19598" y="11033"/>
                  </a:cubicBezTo>
                  <a:cubicBezTo>
                    <a:pt x="19586" y="10783"/>
                    <a:pt x="19610" y="10521"/>
                    <a:pt x="19622" y="10271"/>
                  </a:cubicBezTo>
                  <a:cubicBezTo>
                    <a:pt x="19622" y="10152"/>
                    <a:pt x="19634" y="10033"/>
                    <a:pt x="19634" y="9913"/>
                  </a:cubicBezTo>
                  <a:close/>
                  <a:moveTo>
                    <a:pt x="14776" y="10473"/>
                  </a:moveTo>
                  <a:lnTo>
                    <a:pt x="14776" y="10473"/>
                  </a:lnTo>
                  <a:cubicBezTo>
                    <a:pt x="14693" y="11033"/>
                    <a:pt x="14693" y="11616"/>
                    <a:pt x="14824" y="12271"/>
                  </a:cubicBezTo>
                  <a:cubicBezTo>
                    <a:pt x="14847" y="12378"/>
                    <a:pt x="14895" y="12485"/>
                    <a:pt x="14931" y="12592"/>
                  </a:cubicBezTo>
                  <a:cubicBezTo>
                    <a:pt x="14990" y="12747"/>
                    <a:pt x="15062" y="12902"/>
                    <a:pt x="15014" y="12997"/>
                  </a:cubicBezTo>
                  <a:cubicBezTo>
                    <a:pt x="15002" y="13021"/>
                    <a:pt x="14990" y="13045"/>
                    <a:pt x="14955" y="13069"/>
                  </a:cubicBezTo>
                  <a:cubicBezTo>
                    <a:pt x="14895" y="12973"/>
                    <a:pt x="14824" y="12902"/>
                    <a:pt x="14764" y="12819"/>
                  </a:cubicBezTo>
                  <a:cubicBezTo>
                    <a:pt x="14597" y="12628"/>
                    <a:pt x="14454" y="12438"/>
                    <a:pt x="14359" y="12235"/>
                  </a:cubicBezTo>
                  <a:cubicBezTo>
                    <a:pt x="14181" y="11854"/>
                    <a:pt x="14121" y="11366"/>
                    <a:pt x="14145" y="10902"/>
                  </a:cubicBezTo>
                  <a:cubicBezTo>
                    <a:pt x="14359" y="10735"/>
                    <a:pt x="14574" y="10592"/>
                    <a:pt x="14776" y="10473"/>
                  </a:cubicBezTo>
                  <a:close/>
                  <a:moveTo>
                    <a:pt x="20705" y="10259"/>
                  </a:moveTo>
                  <a:lnTo>
                    <a:pt x="20705" y="10259"/>
                  </a:lnTo>
                  <a:cubicBezTo>
                    <a:pt x="21074" y="10390"/>
                    <a:pt x="21443" y="10533"/>
                    <a:pt x="21813" y="10687"/>
                  </a:cubicBezTo>
                  <a:cubicBezTo>
                    <a:pt x="21777" y="11473"/>
                    <a:pt x="21705" y="12259"/>
                    <a:pt x="21515" y="12961"/>
                  </a:cubicBezTo>
                  <a:cubicBezTo>
                    <a:pt x="21455" y="13211"/>
                    <a:pt x="21372" y="13402"/>
                    <a:pt x="21277" y="13581"/>
                  </a:cubicBezTo>
                  <a:cubicBezTo>
                    <a:pt x="20872" y="13557"/>
                    <a:pt x="20598" y="13462"/>
                    <a:pt x="20455" y="13295"/>
                  </a:cubicBezTo>
                  <a:cubicBezTo>
                    <a:pt x="20312" y="13116"/>
                    <a:pt x="20289" y="12842"/>
                    <a:pt x="20372" y="12438"/>
                  </a:cubicBezTo>
                  <a:cubicBezTo>
                    <a:pt x="20408" y="12283"/>
                    <a:pt x="20467" y="12116"/>
                    <a:pt x="20527" y="11938"/>
                  </a:cubicBezTo>
                  <a:cubicBezTo>
                    <a:pt x="20622" y="11687"/>
                    <a:pt x="20705" y="11426"/>
                    <a:pt x="20741" y="11140"/>
                  </a:cubicBezTo>
                  <a:cubicBezTo>
                    <a:pt x="20777" y="10830"/>
                    <a:pt x="20753" y="10544"/>
                    <a:pt x="20705" y="10259"/>
                  </a:cubicBezTo>
                  <a:close/>
                  <a:moveTo>
                    <a:pt x="18241" y="9652"/>
                  </a:moveTo>
                  <a:lnTo>
                    <a:pt x="18241" y="9652"/>
                  </a:lnTo>
                  <a:cubicBezTo>
                    <a:pt x="18610" y="9687"/>
                    <a:pt x="18967" y="9747"/>
                    <a:pt x="19336" y="9830"/>
                  </a:cubicBezTo>
                  <a:cubicBezTo>
                    <a:pt x="19324" y="9973"/>
                    <a:pt x="19324" y="10116"/>
                    <a:pt x="19312" y="10259"/>
                  </a:cubicBezTo>
                  <a:cubicBezTo>
                    <a:pt x="19300" y="10509"/>
                    <a:pt x="19276" y="10771"/>
                    <a:pt x="19288" y="11045"/>
                  </a:cubicBezTo>
                  <a:cubicBezTo>
                    <a:pt x="19312" y="11521"/>
                    <a:pt x="19431" y="12045"/>
                    <a:pt x="20146" y="12104"/>
                  </a:cubicBezTo>
                  <a:cubicBezTo>
                    <a:pt x="20110" y="12199"/>
                    <a:pt x="20086" y="12283"/>
                    <a:pt x="20074" y="12378"/>
                  </a:cubicBezTo>
                  <a:cubicBezTo>
                    <a:pt x="19955" y="12866"/>
                    <a:pt x="20015" y="13235"/>
                    <a:pt x="20217" y="13485"/>
                  </a:cubicBezTo>
                  <a:cubicBezTo>
                    <a:pt x="20396" y="13712"/>
                    <a:pt x="20681" y="13831"/>
                    <a:pt x="21098" y="13878"/>
                  </a:cubicBezTo>
                  <a:cubicBezTo>
                    <a:pt x="20967" y="14057"/>
                    <a:pt x="20836" y="14212"/>
                    <a:pt x="20681" y="14378"/>
                  </a:cubicBezTo>
                  <a:cubicBezTo>
                    <a:pt x="20491" y="14581"/>
                    <a:pt x="20289" y="14807"/>
                    <a:pt x="20098" y="15093"/>
                  </a:cubicBezTo>
                  <a:cubicBezTo>
                    <a:pt x="20086" y="15105"/>
                    <a:pt x="20074" y="15116"/>
                    <a:pt x="20062" y="15140"/>
                  </a:cubicBezTo>
                  <a:cubicBezTo>
                    <a:pt x="20050" y="15137"/>
                    <a:pt x="20038" y="15136"/>
                    <a:pt x="20027" y="15136"/>
                  </a:cubicBezTo>
                  <a:cubicBezTo>
                    <a:pt x="19992" y="15136"/>
                    <a:pt x="19958" y="15149"/>
                    <a:pt x="19931" y="15176"/>
                  </a:cubicBezTo>
                  <a:cubicBezTo>
                    <a:pt x="19837" y="15279"/>
                    <a:pt x="19713" y="15332"/>
                    <a:pt x="19557" y="15332"/>
                  </a:cubicBezTo>
                  <a:cubicBezTo>
                    <a:pt x="19496" y="15332"/>
                    <a:pt x="19430" y="15324"/>
                    <a:pt x="19360" y="15307"/>
                  </a:cubicBezTo>
                  <a:cubicBezTo>
                    <a:pt x="18836" y="15188"/>
                    <a:pt x="18288" y="14664"/>
                    <a:pt x="18181" y="14307"/>
                  </a:cubicBezTo>
                  <a:cubicBezTo>
                    <a:pt x="18050" y="13914"/>
                    <a:pt x="18145" y="13497"/>
                    <a:pt x="18229" y="13057"/>
                  </a:cubicBezTo>
                  <a:cubicBezTo>
                    <a:pt x="18276" y="12819"/>
                    <a:pt x="18336" y="12569"/>
                    <a:pt x="18348" y="12330"/>
                  </a:cubicBezTo>
                  <a:cubicBezTo>
                    <a:pt x="18395" y="11604"/>
                    <a:pt x="18431" y="10544"/>
                    <a:pt x="18241" y="9652"/>
                  </a:cubicBezTo>
                  <a:close/>
                  <a:moveTo>
                    <a:pt x="13835" y="11152"/>
                  </a:moveTo>
                  <a:cubicBezTo>
                    <a:pt x="13835" y="11592"/>
                    <a:pt x="13919" y="12021"/>
                    <a:pt x="14073" y="12366"/>
                  </a:cubicBezTo>
                  <a:cubicBezTo>
                    <a:pt x="14193" y="12604"/>
                    <a:pt x="14359" y="12819"/>
                    <a:pt x="14526" y="13009"/>
                  </a:cubicBezTo>
                  <a:cubicBezTo>
                    <a:pt x="14585" y="13092"/>
                    <a:pt x="14657" y="13176"/>
                    <a:pt x="14716" y="13259"/>
                  </a:cubicBezTo>
                  <a:cubicBezTo>
                    <a:pt x="14716" y="13283"/>
                    <a:pt x="14716" y="13307"/>
                    <a:pt x="14728" y="13331"/>
                  </a:cubicBezTo>
                  <a:cubicBezTo>
                    <a:pt x="14740" y="13378"/>
                    <a:pt x="14788" y="13402"/>
                    <a:pt x="14824" y="13414"/>
                  </a:cubicBezTo>
                  <a:cubicBezTo>
                    <a:pt x="14895" y="13533"/>
                    <a:pt x="14955" y="13652"/>
                    <a:pt x="14990" y="13783"/>
                  </a:cubicBezTo>
                  <a:cubicBezTo>
                    <a:pt x="15074" y="14069"/>
                    <a:pt x="15026" y="14354"/>
                    <a:pt x="14847" y="14628"/>
                  </a:cubicBezTo>
                  <a:cubicBezTo>
                    <a:pt x="14597" y="15009"/>
                    <a:pt x="14121" y="15319"/>
                    <a:pt x="13633" y="15426"/>
                  </a:cubicBezTo>
                  <a:cubicBezTo>
                    <a:pt x="13490" y="15331"/>
                    <a:pt x="13347" y="15212"/>
                    <a:pt x="13216" y="15081"/>
                  </a:cubicBezTo>
                  <a:cubicBezTo>
                    <a:pt x="12930" y="14819"/>
                    <a:pt x="12538" y="13723"/>
                    <a:pt x="12299" y="12604"/>
                  </a:cubicBezTo>
                  <a:cubicBezTo>
                    <a:pt x="12692" y="12199"/>
                    <a:pt x="13097" y="11807"/>
                    <a:pt x="13502" y="11437"/>
                  </a:cubicBezTo>
                  <a:cubicBezTo>
                    <a:pt x="13609" y="11330"/>
                    <a:pt x="13716" y="11235"/>
                    <a:pt x="13835" y="11152"/>
                  </a:cubicBezTo>
                  <a:close/>
                  <a:moveTo>
                    <a:pt x="22110" y="10806"/>
                  </a:moveTo>
                  <a:cubicBezTo>
                    <a:pt x="22479" y="10961"/>
                    <a:pt x="22848" y="11116"/>
                    <a:pt x="23229" y="11271"/>
                  </a:cubicBezTo>
                  <a:cubicBezTo>
                    <a:pt x="23265" y="11295"/>
                    <a:pt x="23301" y="11306"/>
                    <a:pt x="23337" y="11318"/>
                  </a:cubicBezTo>
                  <a:cubicBezTo>
                    <a:pt x="22991" y="11842"/>
                    <a:pt x="22717" y="12414"/>
                    <a:pt x="22503" y="13021"/>
                  </a:cubicBezTo>
                  <a:cubicBezTo>
                    <a:pt x="22158" y="14033"/>
                    <a:pt x="21777" y="14986"/>
                    <a:pt x="20955" y="15521"/>
                  </a:cubicBezTo>
                  <a:cubicBezTo>
                    <a:pt x="20867" y="15565"/>
                    <a:pt x="20779" y="15630"/>
                    <a:pt x="20682" y="15630"/>
                  </a:cubicBezTo>
                  <a:cubicBezTo>
                    <a:pt x="20674" y="15630"/>
                    <a:pt x="20666" y="15629"/>
                    <a:pt x="20658" y="15628"/>
                  </a:cubicBezTo>
                  <a:cubicBezTo>
                    <a:pt x="20503" y="15628"/>
                    <a:pt x="20384" y="15486"/>
                    <a:pt x="20312" y="15331"/>
                  </a:cubicBezTo>
                  <a:cubicBezTo>
                    <a:pt x="20324" y="15307"/>
                    <a:pt x="20336" y="15283"/>
                    <a:pt x="20348" y="15271"/>
                  </a:cubicBezTo>
                  <a:cubicBezTo>
                    <a:pt x="20539" y="14997"/>
                    <a:pt x="20729" y="14783"/>
                    <a:pt x="20908" y="14581"/>
                  </a:cubicBezTo>
                  <a:cubicBezTo>
                    <a:pt x="21110" y="14366"/>
                    <a:pt x="21289" y="14164"/>
                    <a:pt x="21455" y="13890"/>
                  </a:cubicBezTo>
                  <a:lnTo>
                    <a:pt x="21515" y="13890"/>
                  </a:lnTo>
                  <a:cubicBezTo>
                    <a:pt x="21598" y="13890"/>
                    <a:pt x="21670" y="13819"/>
                    <a:pt x="21670" y="13735"/>
                  </a:cubicBezTo>
                  <a:cubicBezTo>
                    <a:pt x="21670" y="13688"/>
                    <a:pt x="21646" y="13652"/>
                    <a:pt x="21610" y="13616"/>
                  </a:cubicBezTo>
                  <a:cubicBezTo>
                    <a:pt x="21682" y="13450"/>
                    <a:pt x="21765" y="13271"/>
                    <a:pt x="21824" y="13045"/>
                  </a:cubicBezTo>
                  <a:cubicBezTo>
                    <a:pt x="22003" y="12342"/>
                    <a:pt x="22074" y="11580"/>
                    <a:pt x="22110" y="10806"/>
                  </a:cubicBezTo>
                  <a:close/>
                  <a:moveTo>
                    <a:pt x="12026" y="12878"/>
                  </a:moveTo>
                  <a:cubicBezTo>
                    <a:pt x="12288" y="13985"/>
                    <a:pt x="12680" y="15009"/>
                    <a:pt x="13002" y="15307"/>
                  </a:cubicBezTo>
                  <a:cubicBezTo>
                    <a:pt x="13133" y="15438"/>
                    <a:pt x="13276" y="15545"/>
                    <a:pt x="13419" y="15652"/>
                  </a:cubicBezTo>
                  <a:cubicBezTo>
                    <a:pt x="13442" y="15712"/>
                    <a:pt x="13490" y="15748"/>
                    <a:pt x="13561" y="15748"/>
                  </a:cubicBezTo>
                  <a:lnTo>
                    <a:pt x="13573" y="15748"/>
                  </a:lnTo>
                  <a:cubicBezTo>
                    <a:pt x="13895" y="15950"/>
                    <a:pt x="14240" y="16081"/>
                    <a:pt x="14585" y="16152"/>
                  </a:cubicBezTo>
                  <a:cubicBezTo>
                    <a:pt x="14289" y="16397"/>
                    <a:pt x="14029" y="16520"/>
                    <a:pt x="13795" y="16520"/>
                  </a:cubicBezTo>
                  <a:cubicBezTo>
                    <a:pt x="13756" y="16520"/>
                    <a:pt x="13718" y="16516"/>
                    <a:pt x="13681" y="16509"/>
                  </a:cubicBezTo>
                  <a:cubicBezTo>
                    <a:pt x="13073" y="16390"/>
                    <a:pt x="12633" y="15438"/>
                    <a:pt x="12204" y="14521"/>
                  </a:cubicBezTo>
                  <a:cubicBezTo>
                    <a:pt x="12014" y="14093"/>
                    <a:pt x="11811" y="13664"/>
                    <a:pt x="11597" y="13319"/>
                  </a:cubicBezTo>
                  <a:cubicBezTo>
                    <a:pt x="11740" y="13176"/>
                    <a:pt x="11883" y="13021"/>
                    <a:pt x="12026" y="12878"/>
                  </a:cubicBezTo>
                  <a:close/>
                  <a:moveTo>
                    <a:pt x="17692" y="9623"/>
                  </a:moveTo>
                  <a:cubicBezTo>
                    <a:pt x="17768" y="9623"/>
                    <a:pt x="17843" y="9625"/>
                    <a:pt x="17919" y="9628"/>
                  </a:cubicBezTo>
                  <a:cubicBezTo>
                    <a:pt x="18133" y="10592"/>
                    <a:pt x="18074" y="11830"/>
                    <a:pt x="18038" y="12307"/>
                  </a:cubicBezTo>
                  <a:cubicBezTo>
                    <a:pt x="18026" y="12533"/>
                    <a:pt x="17979" y="12759"/>
                    <a:pt x="17931" y="12985"/>
                  </a:cubicBezTo>
                  <a:cubicBezTo>
                    <a:pt x="17836" y="13450"/>
                    <a:pt x="17729" y="13926"/>
                    <a:pt x="17883" y="14402"/>
                  </a:cubicBezTo>
                  <a:cubicBezTo>
                    <a:pt x="18038" y="14902"/>
                    <a:pt x="18705" y="15474"/>
                    <a:pt x="19300" y="15605"/>
                  </a:cubicBezTo>
                  <a:cubicBezTo>
                    <a:pt x="19384" y="15628"/>
                    <a:pt x="19479" y="15640"/>
                    <a:pt x="19562" y="15640"/>
                  </a:cubicBezTo>
                  <a:cubicBezTo>
                    <a:pt x="19634" y="15640"/>
                    <a:pt x="19705" y="15628"/>
                    <a:pt x="19777" y="15617"/>
                  </a:cubicBezTo>
                  <a:lnTo>
                    <a:pt x="19777" y="15617"/>
                  </a:lnTo>
                  <a:cubicBezTo>
                    <a:pt x="19479" y="16164"/>
                    <a:pt x="19372" y="16617"/>
                    <a:pt x="19348" y="17081"/>
                  </a:cubicBezTo>
                  <a:cubicBezTo>
                    <a:pt x="19288" y="17105"/>
                    <a:pt x="19253" y="17152"/>
                    <a:pt x="19241" y="17212"/>
                  </a:cubicBezTo>
                  <a:cubicBezTo>
                    <a:pt x="18931" y="16474"/>
                    <a:pt x="18300" y="16140"/>
                    <a:pt x="16633" y="16045"/>
                  </a:cubicBezTo>
                  <a:cubicBezTo>
                    <a:pt x="16490" y="16033"/>
                    <a:pt x="16348" y="16033"/>
                    <a:pt x="16217" y="16021"/>
                  </a:cubicBezTo>
                  <a:cubicBezTo>
                    <a:pt x="15407" y="15986"/>
                    <a:pt x="14681" y="15950"/>
                    <a:pt x="14014" y="15640"/>
                  </a:cubicBezTo>
                  <a:cubicBezTo>
                    <a:pt x="14466" y="15474"/>
                    <a:pt x="14871" y="15164"/>
                    <a:pt x="15109" y="14807"/>
                  </a:cubicBezTo>
                  <a:cubicBezTo>
                    <a:pt x="15336" y="14450"/>
                    <a:pt x="15395" y="14069"/>
                    <a:pt x="15300" y="13700"/>
                  </a:cubicBezTo>
                  <a:cubicBezTo>
                    <a:pt x="15252" y="13557"/>
                    <a:pt x="15193" y="13438"/>
                    <a:pt x="15121" y="13319"/>
                  </a:cubicBezTo>
                  <a:cubicBezTo>
                    <a:pt x="15205" y="13259"/>
                    <a:pt x="15264" y="13200"/>
                    <a:pt x="15300" y="13116"/>
                  </a:cubicBezTo>
                  <a:cubicBezTo>
                    <a:pt x="15395" y="12914"/>
                    <a:pt x="15312" y="12688"/>
                    <a:pt x="15216" y="12473"/>
                  </a:cubicBezTo>
                  <a:cubicBezTo>
                    <a:pt x="15181" y="12390"/>
                    <a:pt x="15145" y="12295"/>
                    <a:pt x="15133" y="12199"/>
                  </a:cubicBezTo>
                  <a:cubicBezTo>
                    <a:pt x="14990" y="11497"/>
                    <a:pt x="15002" y="10890"/>
                    <a:pt x="15121" y="10283"/>
                  </a:cubicBezTo>
                  <a:cubicBezTo>
                    <a:pt x="15996" y="9812"/>
                    <a:pt x="16841" y="9623"/>
                    <a:pt x="17692" y="9623"/>
                  </a:cubicBezTo>
                  <a:close/>
                  <a:moveTo>
                    <a:pt x="26501" y="1"/>
                  </a:moveTo>
                  <a:cubicBezTo>
                    <a:pt x="24984" y="1"/>
                    <a:pt x="22536" y="3584"/>
                    <a:pt x="21094" y="3584"/>
                  </a:cubicBezTo>
                  <a:cubicBezTo>
                    <a:pt x="21038" y="3584"/>
                    <a:pt x="20984" y="3578"/>
                    <a:pt x="20931" y="3567"/>
                  </a:cubicBezTo>
                  <a:cubicBezTo>
                    <a:pt x="19229" y="3210"/>
                    <a:pt x="18512" y="1087"/>
                    <a:pt x="16956" y="1087"/>
                  </a:cubicBezTo>
                  <a:cubicBezTo>
                    <a:pt x="16489" y="1087"/>
                    <a:pt x="15945" y="1280"/>
                    <a:pt x="15276" y="1770"/>
                  </a:cubicBezTo>
                  <a:cubicBezTo>
                    <a:pt x="13288" y="3234"/>
                    <a:pt x="14871" y="5330"/>
                    <a:pt x="13716" y="6854"/>
                  </a:cubicBezTo>
                  <a:cubicBezTo>
                    <a:pt x="13358" y="7327"/>
                    <a:pt x="12828" y="7508"/>
                    <a:pt x="12193" y="7508"/>
                  </a:cubicBezTo>
                  <a:cubicBezTo>
                    <a:pt x="10119" y="7508"/>
                    <a:pt x="6923" y="5578"/>
                    <a:pt x="4932" y="5578"/>
                  </a:cubicBezTo>
                  <a:cubicBezTo>
                    <a:pt x="4755" y="5578"/>
                    <a:pt x="4586" y="5594"/>
                    <a:pt x="4429" y="5627"/>
                  </a:cubicBezTo>
                  <a:cubicBezTo>
                    <a:pt x="155" y="6544"/>
                    <a:pt x="0" y="12509"/>
                    <a:pt x="2715" y="15033"/>
                  </a:cubicBezTo>
                  <a:cubicBezTo>
                    <a:pt x="4017" y="16245"/>
                    <a:pt x="5177" y="16727"/>
                    <a:pt x="6246" y="16727"/>
                  </a:cubicBezTo>
                  <a:cubicBezTo>
                    <a:pt x="8150" y="16727"/>
                    <a:pt x="9766" y="15199"/>
                    <a:pt x="11383" y="13545"/>
                  </a:cubicBezTo>
                  <a:cubicBezTo>
                    <a:pt x="11573" y="13866"/>
                    <a:pt x="11752" y="14259"/>
                    <a:pt x="11930" y="14652"/>
                  </a:cubicBezTo>
                  <a:cubicBezTo>
                    <a:pt x="12383" y="15640"/>
                    <a:pt x="12859" y="16664"/>
                    <a:pt x="13621" y="16807"/>
                  </a:cubicBezTo>
                  <a:cubicBezTo>
                    <a:pt x="13681" y="16819"/>
                    <a:pt x="13740" y="16831"/>
                    <a:pt x="13800" y="16831"/>
                  </a:cubicBezTo>
                  <a:cubicBezTo>
                    <a:pt x="14169" y="16831"/>
                    <a:pt x="14550" y="16629"/>
                    <a:pt x="14966" y="16236"/>
                  </a:cubicBezTo>
                  <a:cubicBezTo>
                    <a:pt x="15359" y="16295"/>
                    <a:pt x="15776" y="16319"/>
                    <a:pt x="16205" y="16331"/>
                  </a:cubicBezTo>
                  <a:cubicBezTo>
                    <a:pt x="16336" y="16343"/>
                    <a:pt x="16479" y="16343"/>
                    <a:pt x="16609" y="16355"/>
                  </a:cubicBezTo>
                  <a:cubicBezTo>
                    <a:pt x="18848" y="16474"/>
                    <a:pt x="19015" y="16914"/>
                    <a:pt x="19241" y="18653"/>
                  </a:cubicBezTo>
                  <a:cubicBezTo>
                    <a:pt x="19372" y="19688"/>
                    <a:pt x="19241" y="20831"/>
                    <a:pt x="19241" y="21879"/>
                  </a:cubicBezTo>
                  <a:cubicBezTo>
                    <a:pt x="19241" y="23713"/>
                    <a:pt x="19241" y="25558"/>
                    <a:pt x="19241" y="27404"/>
                  </a:cubicBezTo>
                  <a:cubicBezTo>
                    <a:pt x="19241" y="27535"/>
                    <a:pt x="19276" y="27713"/>
                    <a:pt x="19407" y="27725"/>
                  </a:cubicBezTo>
                  <a:cubicBezTo>
                    <a:pt x="19412" y="27725"/>
                    <a:pt x="19416" y="27726"/>
                    <a:pt x="19420" y="27726"/>
                  </a:cubicBezTo>
                  <a:cubicBezTo>
                    <a:pt x="19565" y="27726"/>
                    <a:pt x="19610" y="27531"/>
                    <a:pt x="19610" y="27392"/>
                  </a:cubicBezTo>
                  <a:lnTo>
                    <a:pt x="19634" y="21070"/>
                  </a:lnTo>
                  <a:cubicBezTo>
                    <a:pt x="19646" y="20022"/>
                    <a:pt x="19657" y="18962"/>
                    <a:pt x="19646" y="17914"/>
                  </a:cubicBezTo>
                  <a:cubicBezTo>
                    <a:pt x="19646" y="17069"/>
                    <a:pt x="19693" y="16367"/>
                    <a:pt x="20122" y="15617"/>
                  </a:cubicBezTo>
                  <a:cubicBezTo>
                    <a:pt x="20253" y="15795"/>
                    <a:pt x="20431" y="15938"/>
                    <a:pt x="20658" y="15938"/>
                  </a:cubicBezTo>
                  <a:cubicBezTo>
                    <a:pt x="20836" y="15938"/>
                    <a:pt x="20991" y="15855"/>
                    <a:pt x="21122" y="15771"/>
                  </a:cubicBezTo>
                  <a:cubicBezTo>
                    <a:pt x="22027" y="15188"/>
                    <a:pt x="22432" y="14188"/>
                    <a:pt x="22801" y="13116"/>
                  </a:cubicBezTo>
                  <a:cubicBezTo>
                    <a:pt x="23003" y="12509"/>
                    <a:pt x="23289" y="11938"/>
                    <a:pt x="23634" y="11426"/>
                  </a:cubicBezTo>
                  <a:cubicBezTo>
                    <a:pt x="24623" y="11783"/>
                    <a:pt x="25632" y="11958"/>
                    <a:pt x="26623" y="11958"/>
                  </a:cubicBezTo>
                  <a:cubicBezTo>
                    <a:pt x="29227" y="11958"/>
                    <a:pt x="31709" y="10757"/>
                    <a:pt x="33373" y="8532"/>
                  </a:cubicBezTo>
                  <a:cubicBezTo>
                    <a:pt x="36394" y="4494"/>
                    <a:pt x="33206" y="872"/>
                    <a:pt x="29197" y="872"/>
                  </a:cubicBezTo>
                  <a:cubicBezTo>
                    <a:pt x="28655" y="872"/>
                    <a:pt x="28098" y="939"/>
                    <a:pt x="27539" y="1079"/>
                  </a:cubicBezTo>
                  <a:cubicBezTo>
                    <a:pt x="27303" y="302"/>
                    <a:pt x="26941" y="1"/>
                    <a:pt x="26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2969700" y="3236375"/>
              <a:ext cx="1203900" cy="917275"/>
            </a:xfrm>
            <a:custGeom>
              <a:avLst/>
              <a:gdLst/>
              <a:ahLst/>
              <a:cxnLst/>
              <a:rect l="l" t="t" r="r" b="b"/>
              <a:pathLst>
                <a:path w="48156" h="36691" extrusionOk="0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6515975" y="3257075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06" y="1"/>
                  </a:moveTo>
                  <a:cubicBezTo>
                    <a:pt x="1" y="1"/>
                    <a:pt x="1" y="1417"/>
                    <a:pt x="906" y="1417"/>
                  </a:cubicBezTo>
                  <a:cubicBezTo>
                    <a:pt x="1822" y="1417"/>
                    <a:pt x="1822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6435900" y="3257075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06" y="1"/>
                  </a:moveTo>
                  <a:cubicBezTo>
                    <a:pt x="1" y="1"/>
                    <a:pt x="1" y="1417"/>
                    <a:pt x="906" y="1417"/>
                  </a:cubicBezTo>
                  <a:cubicBezTo>
                    <a:pt x="1811" y="1417"/>
                    <a:pt x="182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6593675" y="3257075"/>
              <a:ext cx="45550" cy="35450"/>
            </a:xfrm>
            <a:custGeom>
              <a:avLst/>
              <a:gdLst/>
              <a:ahLst/>
              <a:cxnLst/>
              <a:rect l="l" t="t" r="r" b="b"/>
              <a:pathLst>
                <a:path w="1822" h="1418" extrusionOk="0">
                  <a:moveTo>
                    <a:pt x="905" y="1"/>
                  </a:moveTo>
                  <a:cubicBezTo>
                    <a:pt x="0" y="1"/>
                    <a:pt x="0" y="1417"/>
                    <a:pt x="905" y="1417"/>
                  </a:cubicBezTo>
                  <a:cubicBezTo>
                    <a:pt x="1822" y="1417"/>
                    <a:pt x="1822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5442025" y="3344000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06" y="0"/>
                  </a:moveTo>
                  <a:cubicBezTo>
                    <a:pt x="1" y="0"/>
                    <a:pt x="1" y="1417"/>
                    <a:pt x="906" y="1417"/>
                  </a:cubicBezTo>
                  <a:cubicBezTo>
                    <a:pt x="1823" y="1417"/>
                    <a:pt x="1823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5361975" y="3344000"/>
              <a:ext cx="45550" cy="35450"/>
            </a:xfrm>
            <a:custGeom>
              <a:avLst/>
              <a:gdLst/>
              <a:ahLst/>
              <a:cxnLst/>
              <a:rect l="l" t="t" r="r" b="b"/>
              <a:pathLst>
                <a:path w="1822" h="1418" extrusionOk="0">
                  <a:moveTo>
                    <a:pt x="905" y="0"/>
                  </a:moveTo>
                  <a:cubicBezTo>
                    <a:pt x="0" y="0"/>
                    <a:pt x="0" y="1417"/>
                    <a:pt x="905" y="1417"/>
                  </a:cubicBezTo>
                  <a:cubicBezTo>
                    <a:pt x="1810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5519725" y="3344000"/>
              <a:ext cx="45575" cy="35450"/>
            </a:xfrm>
            <a:custGeom>
              <a:avLst/>
              <a:gdLst/>
              <a:ahLst/>
              <a:cxnLst/>
              <a:rect l="l" t="t" r="r" b="b"/>
              <a:pathLst>
                <a:path w="1823" h="1418" extrusionOk="0">
                  <a:moveTo>
                    <a:pt x="905" y="0"/>
                  </a:moveTo>
                  <a:cubicBezTo>
                    <a:pt x="1" y="0"/>
                    <a:pt x="1" y="1417"/>
                    <a:pt x="905" y="1417"/>
                  </a:cubicBezTo>
                  <a:cubicBezTo>
                    <a:pt x="1822" y="1417"/>
                    <a:pt x="1822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58" name="Google Shape;1558;p51"/>
          <p:cNvCxnSpPr/>
          <p:nvPr/>
        </p:nvCxnSpPr>
        <p:spPr>
          <a:xfrm>
            <a:off x="6393262" y="1384163"/>
            <a:ext cx="0" cy="106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Google Shape;1559;p51"/>
          <p:cNvCxnSpPr/>
          <p:nvPr/>
        </p:nvCxnSpPr>
        <p:spPr>
          <a:xfrm>
            <a:off x="3180911" y="1309799"/>
            <a:ext cx="0" cy="106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מלבן 2">
            <a:extLst>
              <a:ext uri="{FF2B5EF4-FFF2-40B4-BE49-F238E27FC236}">
                <a16:creationId xmlns:a16="http://schemas.microsoft.com/office/drawing/2014/main" id="{9DAE3F2B-B89A-4343-9B2F-1A202BAF9DAB}"/>
              </a:ext>
            </a:extLst>
          </p:cNvPr>
          <p:cNvSpPr/>
          <p:nvPr/>
        </p:nvSpPr>
        <p:spPr>
          <a:xfrm>
            <a:off x="6519931" y="1238578"/>
            <a:ext cx="2760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Timm models - resnext101_32x8d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Adam optimizer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cosine_schedule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with warmup</a:t>
            </a: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5B50CFFC-EE13-4578-A939-008A591B3DFB}"/>
              </a:ext>
            </a:extLst>
          </p:cNvPr>
          <p:cNvSpPr/>
          <p:nvPr/>
        </p:nvSpPr>
        <p:spPr>
          <a:xfrm>
            <a:off x="1042186" y="888331"/>
            <a:ext cx="952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83603"/>
              </a:buClr>
              <a:buSzPts val="2800"/>
            </a:pPr>
            <a:r>
              <a:rPr lang="en-US" sz="2000" b="1" dirty="0">
                <a:solidFill>
                  <a:srgbClr val="F9CB9C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Results</a:t>
            </a:r>
            <a:endParaRPr lang="he-IL" sz="2000" b="1" dirty="0">
              <a:solidFill>
                <a:srgbClr val="F9CB9C"/>
              </a:solidFill>
              <a:latin typeface="Calibri" panose="020F0502020204030204" pitchFamily="34" charset="0"/>
              <a:cs typeface="Calibri" panose="020F0502020204030204" pitchFamily="34" charset="0"/>
              <a:sym typeface="Oswald"/>
            </a:endParaRPr>
          </a:p>
        </p:txBody>
      </p:sp>
      <p:sp>
        <p:nvSpPr>
          <p:cNvPr id="151" name="Google Shape;1427;p51">
            <a:extLst>
              <a:ext uri="{FF2B5EF4-FFF2-40B4-BE49-F238E27FC236}">
                <a16:creationId xmlns:a16="http://schemas.microsoft.com/office/drawing/2014/main" id="{61409A3E-3BAA-4B93-AA8F-F90CCE3A5D45}"/>
              </a:ext>
            </a:extLst>
          </p:cNvPr>
          <p:cNvSpPr txBox="1">
            <a:spLocks/>
          </p:cNvSpPr>
          <p:nvPr/>
        </p:nvSpPr>
        <p:spPr>
          <a:xfrm>
            <a:off x="9305" y="1215900"/>
            <a:ext cx="2788315" cy="155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00000"/>
              </a:lnSpc>
            </a:pP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מלבן 152">
            <a:extLst>
              <a:ext uri="{FF2B5EF4-FFF2-40B4-BE49-F238E27FC236}">
                <a16:creationId xmlns:a16="http://schemas.microsoft.com/office/drawing/2014/main" id="{5F09C1DF-8874-44D9-B5C6-46E31F61D0E0}"/>
              </a:ext>
            </a:extLst>
          </p:cNvPr>
          <p:cNvSpPr/>
          <p:nvPr/>
        </p:nvSpPr>
        <p:spPr>
          <a:xfrm>
            <a:off x="3887452" y="909689"/>
            <a:ext cx="144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83603"/>
              </a:buClr>
              <a:buSzPts val="2800"/>
            </a:pPr>
            <a:r>
              <a:rPr lang="en-US" sz="2000" b="1" dirty="0">
                <a:solidFill>
                  <a:srgbClr val="F9CB9C"/>
                </a:solidFill>
                <a:latin typeface="Calibri" panose="020F0502020204030204" pitchFamily="34" charset="0"/>
                <a:cs typeface="Calibri" panose="020F0502020204030204" pitchFamily="34" charset="0"/>
                <a:sym typeface="Oswald"/>
              </a:rPr>
              <a:t>Explanation</a:t>
            </a:r>
            <a:endParaRPr lang="he-IL" sz="2000" b="1" dirty="0">
              <a:solidFill>
                <a:srgbClr val="F9CB9C"/>
              </a:solidFill>
              <a:latin typeface="Calibri" panose="020F0502020204030204" pitchFamily="34" charset="0"/>
              <a:cs typeface="Calibri" panose="020F0502020204030204" pitchFamily="34" charset="0"/>
              <a:sym typeface="Oswald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2E8B856D-3E50-41BD-B16D-22EBFAF6EEA0}"/>
              </a:ext>
            </a:extLst>
          </p:cNvPr>
          <p:cNvSpPr/>
          <p:nvPr/>
        </p:nvSpPr>
        <p:spPr>
          <a:xfrm>
            <a:off x="194505" y="3004791"/>
            <a:ext cx="308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he-IL" sz="2000" u="sng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B7819BA-F920-4A95-AA66-52F69C0E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2" y="1288441"/>
            <a:ext cx="3018657" cy="3072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229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79DCD5-9EEB-4AED-84B8-55A7001E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07" y="1360131"/>
            <a:ext cx="2931360" cy="523220"/>
          </a:xfrm>
        </p:spPr>
        <p:txBody>
          <a:bodyPr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Learning curves</a:t>
            </a:r>
            <a:endParaRPr lang="he-I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551;p51">
            <a:extLst>
              <a:ext uri="{FF2B5EF4-FFF2-40B4-BE49-F238E27FC236}">
                <a16:creationId xmlns:a16="http://schemas.microsoft.com/office/drawing/2014/main" id="{C95D3C95-1E0F-4034-B07F-EA29EAE2E18A}"/>
              </a:ext>
            </a:extLst>
          </p:cNvPr>
          <p:cNvSpPr/>
          <p:nvPr/>
        </p:nvSpPr>
        <p:spPr>
          <a:xfrm>
            <a:off x="3187167" y="2366807"/>
            <a:ext cx="1681702" cy="1480671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551;p51">
            <a:extLst>
              <a:ext uri="{FF2B5EF4-FFF2-40B4-BE49-F238E27FC236}">
                <a16:creationId xmlns:a16="http://schemas.microsoft.com/office/drawing/2014/main" id="{DEACE2D6-0955-4D7F-8175-140F5110B814}"/>
              </a:ext>
            </a:extLst>
          </p:cNvPr>
          <p:cNvSpPr/>
          <p:nvPr/>
        </p:nvSpPr>
        <p:spPr>
          <a:xfrm>
            <a:off x="4247039" y="3001150"/>
            <a:ext cx="769640" cy="862928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CE0EB08-3E94-4EE7-A9A0-C47E377A8BA7}"/>
              </a:ext>
            </a:extLst>
          </p:cNvPr>
          <p:cNvSpPr txBox="1"/>
          <p:nvPr/>
        </p:nvSpPr>
        <p:spPr>
          <a:xfrm>
            <a:off x="949859" y="505272"/>
            <a:ext cx="4961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ResNext</a:t>
            </a:r>
            <a:r>
              <a:rPr 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Results</a:t>
            </a:r>
            <a:endParaRPr lang="he-IL" sz="3600" dirty="0">
              <a:solidFill>
                <a:schemeClr val="accent4"/>
              </a:solidFill>
            </a:endParaRPr>
          </a:p>
        </p:txBody>
      </p:sp>
      <p:sp>
        <p:nvSpPr>
          <p:cNvPr id="24" name="כותרת 1">
            <a:extLst>
              <a:ext uri="{FF2B5EF4-FFF2-40B4-BE49-F238E27FC236}">
                <a16:creationId xmlns:a16="http://schemas.microsoft.com/office/drawing/2014/main" id="{601C4EF4-658D-48B7-93F8-56A7D62C3252}"/>
              </a:ext>
            </a:extLst>
          </p:cNvPr>
          <p:cNvSpPr txBox="1">
            <a:spLocks/>
          </p:cNvSpPr>
          <p:nvPr/>
        </p:nvSpPr>
        <p:spPr>
          <a:xfrm>
            <a:off x="4071919" y="109560"/>
            <a:ext cx="2931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recall</a:t>
            </a:r>
            <a:endParaRPr lang="he-I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20600EB-45F5-4A5D-BFB1-972CE43F25A1}"/>
              </a:ext>
            </a:extLst>
          </p:cNvPr>
          <p:cNvSpPr txBox="1"/>
          <p:nvPr/>
        </p:nvSpPr>
        <p:spPr>
          <a:xfrm>
            <a:off x="3430666" y="264599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Model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endParaRPr kumimoji="0" lang="he-IL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F3D46C9-0FB5-4626-9497-B6DC2697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7" y="1772560"/>
            <a:ext cx="4815499" cy="3261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87BB141-1B7E-479B-BAE6-27501248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79" y="3021975"/>
            <a:ext cx="3944069" cy="198761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5105E9D-0642-48CD-AE60-78ECFD8E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257" y="571412"/>
            <a:ext cx="4052912" cy="20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8758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83603"/>
      </a:dk1>
      <a:lt1>
        <a:srgbClr val="FFFFFF"/>
      </a:lt1>
      <a:dk2>
        <a:srgbClr val="B6D7A8"/>
      </a:dk2>
      <a:lt2>
        <a:srgbClr val="7DBD61"/>
      </a:lt2>
      <a:accent1>
        <a:srgbClr val="E6B8AF"/>
      </a:accent1>
      <a:accent2>
        <a:srgbClr val="F9CB9C"/>
      </a:accent2>
      <a:accent3>
        <a:srgbClr val="F6B26B"/>
      </a:accent3>
      <a:accent4>
        <a:srgbClr val="E69138"/>
      </a:accent4>
      <a:accent5>
        <a:srgbClr val="083603"/>
      </a:accent5>
      <a:accent6>
        <a:srgbClr val="083603"/>
      </a:accent6>
      <a:hlink>
        <a:srgbClr val="083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cology World by Slidesgo">
  <a:themeElements>
    <a:clrScheme name="Simple Light">
      <a:dk1>
        <a:srgbClr val="FFFFFF"/>
      </a:dk1>
      <a:lt1>
        <a:srgbClr val="2C7EA8"/>
      </a:lt1>
      <a:dk2>
        <a:srgbClr val="2B779D"/>
      </a:dk2>
      <a:lt2>
        <a:srgbClr val="297090"/>
      </a:lt2>
      <a:accent1>
        <a:srgbClr val="76D0ED"/>
      </a:accent1>
      <a:accent2>
        <a:srgbClr val="97BE6D"/>
      </a:accent2>
      <a:accent3>
        <a:srgbClr val="80AD5A"/>
      </a:accent3>
      <a:accent4>
        <a:srgbClr val="3994B7"/>
      </a:accent4>
      <a:accent5>
        <a:srgbClr val="CCAB8B"/>
      </a:accent5>
      <a:accent6>
        <a:srgbClr val="AA896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</TotalTime>
  <Words>517</Words>
  <Application>Microsoft Office PowerPoint</Application>
  <PresentationFormat>‫הצגה על המסך (16:9)</PresentationFormat>
  <Paragraphs>91</Paragraphs>
  <Slides>17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17</vt:i4>
      </vt:variant>
    </vt:vector>
  </HeadingPairs>
  <TitlesOfParts>
    <vt:vector size="27" baseType="lpstr">
      <vt:lpstr>Arial</vt:lpstr>
      <vt:lpstr>BenchNine</vt:lpstr>
      <vt:lpstr>Calibri</vt:lpstr>
      <vt:lpstr>Montserrat</vt:lpstr>
      <vt:lpstr>Open Sans</vt:lpstr>
      <vt:lpstr>Oswald</vt:lpstr>
      <vt:lpstr>Roboto Slab Regular</vt:lpstr>
      <vt:lpstr>Staatliches</vt:lpstr>
      <vt:lpstr>Environmental Consulting by Slidesgo</vt:lpstr>
      <vt:lpstr>Ecology World by Slidesgo</vt:lpstr>
      <vt:lpstr>Plant pathology  2020 Computer Vision July 2021</vt:lpstr>
      <vt:lpstr>Project’s goals</vt:lpstr>
      <vt:lpstr>Visualize each category</vt:lpstr>
      <vt:lpstr>Augmentations</vt:lpstr>
      <vt:lpstr>The models – efficientNet B7</vt:lpstr>
      <vt:lpstr>Learning curves</vt:lpstr>
      <vt:lpstr>Learning curves</vt:lpstr>
      <vt:lpstr>We used</vt:lpstr>
      <vt:lpstr>Learning curves</vt:lpstr>
      <vt:lpstr>מצגת של PowerPoint‏</vt:lpstr>
      <vt:lpstr>מצגת של PowerPoint‏</vt:lpstr>
      <vt:lpstr>01</vt:lpstr>
      <vt:lpstr>Before</vt:lpstr>
      <vt:lpstr>מצגת של PowerPoint‏</vt:lpstr>
      <vt:lpstr>מצגת של PowerPoint‏</vt:lpstr>
      <vt:lpstr>מצגת של PowerPoint‏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תעשיית הנייר התחממות גלובלית  והנדסת אקלים</dc:title>
  <dc:creator>Gal</dc:creator>
  <cp:lastModifiedBy>גל א</cp:lastModifiedBy>
  <cp:revision>69</cp:revision>
  <dcterms:modified xsi:type="dcterms:W3CDTF">2021-08-01T04:16:40Z</dcterms:modified>
</cp:coreProperties>
</file>